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7" r:id="rId1"/>
  </p:sldMasterIdLst>
  <p:notesMasterIdLst>
    <p:notesMasterId r:id="rId14"/>
  </p:notesMasterIdLst>
  <p:sldIdLst>
    <p:sldId id="256" r:id="rId2"/>
    <p:sldId id="265" r:id="rId3"/>
    <p:sldId id="267" r:id="rId4"/>
    <p:sldId id="260" r:id="rId5"/>
    <p:sldId id="270" r:id="rId6"/>
    <p:sldId id="271" r:id="rId7"/>
    <p:sldId id="272" r:id="rId8"/>
    <p:sldId id="273" r:id="rId9"/>
    <p:sldId id="274" r:id="rId10"/>
    <p:sldId id="275" r:id="rId11"/>
    <p:sldId id="276" r:id="rId12"/>
    <p:sldId id="269" r:id="rId13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FF33"/>
    <a:srgbClr val="FF0000"/>
    <a:srgbClr val="0066FF"/>
    <a:srgbClr val="0033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261" autoAdjust="0"/>
  </p:normalViewPr>
  <p:slideViewPr>
    <p:cSldViewPr>
      <p:cViewPr varScale="1">
        <p:scale>
          <a:sx n="99" d="100"/>
          <a:sy n="99" d="100"/>
        </p:scale>
        <p:origin x="-24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A716807-278F-4878-B9A3-511ABFFC00F3}" type="datetimeFigureOut">
              <a:rPr lang="ru-RU" smtClean="0"/>
              <a:t>16.12.2017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D442B67-2D71-4B76-B0C3-29A21EB7617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802137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r>
              <a:rPr lang="ru-RU" altLang="ru-RU" sz="1200" b="1" dirty="0" smtClean="0">
                <a:solidFill>
                  <a:srgbClr val="CC0000"/>
                </a:solidFill>
              </a:rPr>
              <a:t>1. Не часы, а тикает (сердце)</a:t>
            </a:r>
            <a:r>
              <a:rPr lang="ru-RU" altLang="ru-RU" sz="1200" b="1" dirty="0" smtClean="0"/>
              <a:t>             </a:t>
            </a:r>
            <a:endParaRPr lang="ru-RU" altLang="ru-RU" sz="1200" b="1" dirty="0" smtClean="0">
              <a:solidFill>
                <a:srgbClr val="0000CC"/>
              </a:solidFill>
            </a:endParaRPr>
          </a:p>
          <a:p>
            <a:pPr eaLnBrk="1" hangingPunct="1">
              <a:buFontTx/>
              <a:buNone/>
            </a:pPr>
            <a:r>
              <a:rPr lang="ru-RU" altLang="ru-RU" sz="1200" b="1" dirty="0" smtClean="0">
                <a:solidFill>
                  <a:srgbClr val="0000CC"/>
                </a:solidFill>
              </a:rPr>
              <a:t>2. </a:t>
            </a:r>
            <a:r>
              <a:rPr lang="ru-RU" altLang="ru-RU" sz="1200" b="1" dirty="0" smtClean="0">
                <a:solidFill>
                  <a:srgbClr val="9900CC"/>
                </a:solidFill>
              </a:rPr>
              <a:t>Поезд, развозящий по телу питательные вещества</a:t>
            </a:r>
            <a:r>
              <a:rPr lang="ru-RU" altLang="ru-RU" sz="1200" b="1" dirty="0" smtClean="0"/>
              <a:t>  (кровь)    </a:t>
            </a:r>
            <a:endParaRPr lang="ru-RU" altLang="ru-RU" sz="1200" b="1" dirty="0" smtClean="0">
              <a:solidFill>
                <a:srgbClr val="0000CC"/>
              </a:solidFill>
            </a:endParaRPr>
          </a:p>
          <a:p>
            <a:pPr eaLnBrk="1" hangingPunct="1">
              <a:buFontTx/>
              <a:buNone/>
            </a:pPr>
            <a:r>
              <a:rPr lang="ru-RU" altLang="ru-RU" sz="1200" b="1" dirty="0" smtClean="0">
                <a:solidFill>
                  <a:srgbClr val="0000CC"/>
                </a:solidFill>
              </a:rPr>
              <a:t>3. </a:t>
            </a:r>
            <a:r>
              <a:rPr lang="ru-RU" altLang="ru-RU" sz="1200" b="1" dirty="0" smtClean="0">
                <a:solidFill>
                  <a:srgbClr val="006600"/>
                </a:solidFill>
              </a:rPr>
              <a:t>Когда сытый, он молчит,</a:t>
            </a:r>
            <a:r>
              <a:rPr lang="ru-RU" altLang="ru-RU" sz="1200" b="1" baseline="0" dirty="0" smtClean="0">
                <a:solidFill>
                  <a:srgbClr val="006600"/>
                </a:solidFill>
              </a:rPr>
              <a:t> </a:t>
            </a:r>
            <a:r>
              <a:rPr lang="ru-RU" altLang="ru-RU" sz="1200" b="1" dirty="0" smtClean="0">
                <a:solidFill>
                  <a:srgbClr val="006600"/>
                </a:solidFill>
              </a:rPr>
              <a:t>Когда голоден – урчит</a:t>
            </a:r>
            <a:r>
              <a:rPr lang="ru-RU" altLang="ru-RU" sz="1200" b="1" baseline="0" dirty="0" smtClean="0">
                <a:solidFill>
                  <a:srgbClr val="006600"/>
                </a:solidFill>
              </a:rPr>
              <a:t> (желудок)</a:t>
            </a:r>
            <a:r>
              <a:rPr lang="ru-RU" altLang="ru-RU" sz="1200" b="1" dirty="0" smtClean="0"/>
              <a:t> </a:t>
            </a:r>
            <a:endParaRPr lang="ru-RU" altLang="ru-RU" sz="1200" b="1" dirty="0" smtClean="0">
              <a:solidFill>
                <a:srgbClr val="0000CC"/>
              </a:solidFill>
            </a:endParaRPr>
          </a:p>
          <a:p>
            <a:pPr eaLnBrk="1" hangingPunct="1">
              <a:buFontTx/>
              <a:buNone/>
            </a:pPr>
            <a:r>
              <a:rPr lang="ru-RU" altLang="ru-RU" sz="1200" b="1" dirty="0" smtClean="0">
                <a:solidFill>
                  <a:srgbClr val="0000CC"/>
                </a:solidFill>
              </a:rPr>
              <a:t>4.</a:t>
            </a:r>
            <a:r>
              <a:rPr lang="ru-RU" altLang="ru-RU" sz="1200" b="1" baseline="0" dirty="0" smtClean="0">
                <a:solidFill>
                  <a:srgbClr val="0000CC"/>
                </a:solidFill>
              </a:rPr>
              <a:t> </a:t>
            </a:r>
            <a:r>
              <a:rPr lang="ru-RU" altLang="ru-RU" sz="1200" b="1" dirty="0" smtClean="0">
                <a:solidFill>
                  <a:srgbClr val="FF6600"/>
                </a:solidFill>
              </a:rPr>
              <a:t>Орган зрения (глаз)</a:t>
            </a:r>
            <a:r>
              <a:rPr lang="ru-RU" altLang="ru-RU" sz="1200" b="1" dirty="0" smtClean="0"/>
              <a:t>                       </a:t>
            </a:r>
          </a:p>
          <a:p>
            <a:pPr eaLnBrk="1" hangingPunct="1">
              <a:buFontTx/>
              <a:buNone/>
            </a:pPr>
            <a:r>
              <a:rPr lang="ru-RU" altLang="ru-RU" sz="1200" b="1" dirty="0" smtClean="0"/>
              <a:t>5. </a:t>
            </a:r>
            <a:r>
              <a:rPr lang="ru-RU" altLang="ru-RU" sz="1200" b="1" dirty="0" smtClean="0">
                <a:solidFill>
                  <a:srgbClr val="6600CC"/>
                </a:solidFill>
              </a:rPr>
              <a:t>Органы дыхания</a:t>
            </a:r>
            <a:r>
              <a:rPr lang="ru-RU" altLang="ru-RU" sz="1200" b="1" baseline="0" dirty="0" smtClean="0">
                <a:solidFill>
                  <a:srgbClr val="6600CC"/>
                </a:solidFill>
              </a:rPr>
              <a:t> (легкие)</a:t>
            </a:r>
            <a:r>
              <a:rPr lang="ru-RU" altLang="ru-RU" sz="1200" b="1" dirty="0" smtClean="0"/>
              <a:t>                </a:t>
            </a:r>
            <a:endParaRPr lang="ru-RU" altLang="ru-RU" sz="1200" b="1" dirty="0" smtClean="0">
              <a:solidFill>
                <a:srgbClr val="FF0000"/>
              </a:solidFill>
            </a:endParaRPr>
          </a:p>
          <a:p>
            <a:pPr eaLnBrk="1" hangingPunct="1">
              <a:buFontTx/>
              <a:buNone/>
            </a:pPr>
            <a:r>
              <a:rPr lang="ru-RU" altLang="ru-RU" sz="1200" b="1" dirty="0" smtClean="0">
                <a:solidFill>
                  <a:srgbClr val="FF0000"/>
                </a:solidFill>
              </a:rPr>
              <a:t>6. </a:t>
            </a:r>
            <a:r>
              <a:rPr lang="ru-RU" altLang="ru-RU" sz="1200" b="1" dirty="0" smtClean="0">
                <a:solidFill>
                  <a:srgbClr val="FF0066"/>
                </a:solidFill>
              </a:rPr>
              <a:t>И говорит, и кушает</a:t>
            </a:r>
            <a:r>
              <a:rPr lang="ru-RU" altLang="ru-RU" sz="1200" b="1" baseline="0" dirty="0" smtClean="0">
                <a:solidFill>
                  <a:srgbClr val="FF0066"/>
                </a:solidFill>
              </a:rPr>
              <a:t> (рот)</a:t>
            </a:r>
            <a:r>
              <a:rPr lang="ru-RU" altLang="ru-RU" sz="1200" b="1" dirty="0" smtClean="0"/>
              <a:t>    </a:t>
            </a:r>
          </a:p>
          <a:p>
            <a:pPr eaLnBrk="1" hangingPunct="1">
              <a:buFontTx/>
              <a:buNone/>
            </a:pPr>
            <a:r>
              <a:rPr lang="ru-RU" altLang="ru-RU" sz="1200" b="1" dirty="0" smtClean="0"/>
              <a:t>7. Тема урока     </a:t>
            </a:r>
            <a:endParaRPr lang="ru-RU" altLang="ru-RU" sz="1200" b="1" dirty="0" smtClean="0">
              <a:solidFill>
                <a:srgbClr val="FF0000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442B67-2D71-4B76-B0C3-29A21EB7617B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942907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AutoShape 2"/>
          <p:cNvSpPr>
            <a:spLocks noChangeArrowheads="1"/>
          </p:cNvSpPr>
          <p:nvPr/>
        </p:nvSpPr>
        <p:spPr bwMode="auto">
          <a:xfrm>
            <a:off x="228600" y="381000"/>
            <a:ext cx="8686800" cy="5638800"/>
          </a:xfrm>
          <a:prstGeom prst="roundRect">
            <a:avLst>
              <a:gd name="adj" fmla="val 7912"/>
            </a:avLst>
          </a:prstGeom>
          <a:solidFill>
            <a:schemeClr val="fol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CCCC99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ru-RU" altLang="ru-RU" sz="2400">
              <a:latin typeface="Times New Roman" pitchFamily="18" charset="0"/>
            </a:endParaRPr>
          </a:p>
        </p:txBody>
      </p:sp>
      <p:sp>
        <p:nvSpPr>
          <p:cNvPr id="36867" name="AutoShape 3"/>
          <p:cNvSpPr>
            <a:spLocks noChangeArrowheads="1"/>
          </p:cNvSpPr>
          <p:nvPr/>
        </p:nvSpPr>
        <p:spPr bwMode="white">
          <a:xfrm>
            <a:off x="327025" y="488950"/>
            <a:ext cx="8435975" cy="4768850"/>
          </a:xfrm>
          <a:prstGeom prst="roundRect">
            <a:avLst>
              <a:gd name="adj" fmla="val 7310"/>
            </a:avLst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CCCC99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ru-RU" altLang="ru-RU" sz="2400">
              <a:latin typeface="Times New Roman" pitchFamily="18" charset="0"/>
            </a:endParaRPr>
          </a:p>
        </p:txBody>
      </p:sp>
      <p:sp>
        <p:nvSpPr>
          <p:cNvPr id="36868" name="AutoShape 4"/>
          <p:cNvSpPr>
            <a:spLocks noChangeArrowheads="1"/>
          </p:cNvSpPr>
          <p:nvPr/>
        </p:nvSpPr>
        <p:spPr bwMode="blackWhite">
          <a:xfrm>
            <a:off x="1371600" y="3338513"/>
            <a:ext cx="6400800" cy="22860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50800">
            <a:solidFill>
              <a:schemeClr val="bg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ru-RU" altLang="ru-RU"/>
          </a:p>
        </p:txBody>
      </p:sp>
      <p:sp>
        <p:nvSpPr>
          <p:cNvPr id="36869" name="Rectangle 5"/>
          <p:cNvSpPr>
            <a:spLocks noGrp="1" noChangeArrowheads="1"/>
          </p:cNvSpPr>
          <p:nvPr>
            <p:ph type="ctrTitle"/>
          </p:nvPr>
        </p:nvSpPr>
        <p:spPr>
          <a:xfrm>
            <a:off x="685800" y="857250"/>
            <a:ext cx="7772400" cy="2266950"/>
          </a:xfrm>
        </p:spPr>
        <p:txBody>
          <a:bodyPr anchor="ctr" anchorCtr="1"/>
          <a:lstStyle>
            <a:lvl1pPr algn="ctr">
              <a:defRPr sz="4100" i="1"/>
            </a:lvl1pPr>
          </a:lstStyle>
          <a:p>
            <a:pPr lvl="0"/>
            <a:r>
              <a:rPr lang="ru-RU" altLang="ru-RU" noProof="0" smtClean="0"/>
              <a:t>Образец заголовка</a:t>
            </a:r>
          </a:p>
        </p:txBody>
      </p:sp>
      <p:sp>
        <p:nvSpPr>
          <p:cNvPr id="36870" name="Rectangle 6"/>
          <p:cNvSpPr>
            <a:spLocks noGrp="1" noChangeArrowheads="1"/>
          </p:cNvSpPr>
          <p:nvPr>
            <p:ph type="subTitle" idx="1"/>
          </p:nvPr>
        </p:nvSpPr>
        <p:spPr>
          <a:xfrm>
            <a:off x="1752600" y="3567113"/>
            <a:ext cx="5410200" cy="1905000"/>
          </a:xfrm>
        </p:spPr>
        <p:txBody>
          <a:bodyPr anchor="ctr"/>
          <a:lstStyle>
            <a:lvl1pPr marL="0" indent="0" algn="ctr">
              <a:buFont typeface="Wingdings" pitchFamily="2" charset="2"/>
              <a:buNone/>
              <a:defRPr sz="3300"/>
            </a:lvl1pPr>
          </a:lstStyle>
          <a:p>
            <a:pPr lvl="0"/>
            <a:r>
              <a:rPr lang="ru-RU" altLang="ru-RU" noProof="0" smtClean="0"/>
              <a:t>Образец подзаголовка</a:t>
            </a:r>
          </a:p>
        </p:txBody>
      </p:sp>
      <p:sp>
        <p:nvSpPr>
          <p:cNvPr id="36871" name="Rectangle 7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36872" name="Rectangle 8"/>
          <p:cNvSpPr>
            <a:spLocks noGrp="1" noChangeArrowheads="1"/>
          </p:cNvSpPr>
          <p:nvPr>
            <p:ph type="ftr" sz="quarter" idx="3"/>
          </p:nvPr>
        </p:nvSpPr>
        <p:spPr>
          <a:xfrm>
            <a:off x="3352800" y="6391275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36873" name="Rectangle 9"/>
          <p:cNvSpPr>
            <a:spLocks noGrp="1" noChangeArrowheads="1"/>
          </p:cNvSpPr>
          <p:nvPr>
            <p:ph type="sldNum" sz="quarter" idx="4"/>
          </p:nvPr>
        </p:nvSpPr>
        <p:spPr>
          <a:xfrm>
            <a:off x="6858000" y="6391275"/>
            <a:ext cx="1600200" cy="457200"/>
          </a:xfrm>
        </p:spPr>
        <p:txBody>
          <a:bodyPr/>
          <a:lstStyle>
            <a:lvl1pPr>
              <a:defRPr/>
            </a:lvl1pPr>
          </a:lstStyle>
          <a:p>
            <a:fld id="{D07D8697-9212-4E73-99EB-8CFD36F6444F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FFA71DA-C8E4-49BF-9DC6-9727AA702D9A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039271590"/>
      </p:ext>
    </p:extLst>
  </p:cSld>
  <p:clrMapOvr>
    <a:masterClrMapping/>
  </p:clrMapOvr>
  <p:transition>
    <p:wedg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34150" y="533400"/>
            <a:ext cx="1924050" cy="54102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762000" y="533400"/>
            <a:ext cx="5619750" cy="54102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3D69EC5-DBE7-4714-A197-7B646C58191E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308930133"/>
      </p:ext>
    </p:extLst>
  </p:cSld>
  <p:clrMapOvr>
    <a:masterClrMapping/>
  </p:clrMapOvr>
  <p:transition>
    <p:wedg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C339750-13F1-4073-8292-05D566B1B35D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534496900"/>
      </p:ext>
    </p:extLst>
  </p:cSld>
  <p:clrMapOvr>
    <a:masterClrMapping/>
  </p:clrMapOvr>
  <p:transition>
    <p:wedg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8E6C292-F5A2-4C80-8076-576A25D30B39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131244126"/>
      </p:ext>
    </p:extLst>
  </p:cSld>
  <p:clrMapOvr>
    <a:masterClrMapping/>
  </p:clrMapOvr>
  <p:transition>
    <p:wedg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762000" y="1905000"/>
            <a:ext cx="3771900" cy="4038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86300" y="1905000"/>
            <a:ext cx="3771900" cy="4038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4A9A5F6-449F-41D6-9030-E3C522A4EBE0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142913234"/>
      </p:ext>
    </p:extLst>
  </p:cSld>
  <p:clrMapOvr>
    <a:masterClrMapping/>
  </p:clrMapOvr>
  <p:transition>
    <p:wedg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3C3F1F4-CA8F-4414-B923-9E9C61840CF0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435837833"/>
      </p:ext>
    </p:extLst>
  </p:cSld>
  <p:clrMapOvr>
    <a:masterClrMapping/>
  </p:clrMapOvr>
  <p:transition>
    <p:wedg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574925F-0B74-4595-9544-A5DD0F0C94FD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840519899"/>
      </p:ext>
    </p:extLst>
  </p:cSld>
  <p:clrMapOvr>
    <a:masterClrMapping/>
  </p:clrMapOvr>
  <p:transition>
    <p:wedg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F24FF3E-BC1E-4A8F-8136-C4D7D3E3182D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409693311"/>
      </p:ext>
    </p:extLst>
  </p:cSld>
  <p:clrMapOvr>
    <a:masterClrMapping/>
  </p:clrMapOvr>
  <p:transition>
    <p:wedg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F8405D4-1036-4FBB-A228-5FC74372CCDA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114761691"/>
      </p:ext>
    </p:extLst>
  </p:cSld>
  <p:clrMapOvr>
    <a:masterClrMapping/>
  </p:clrMapOvr>
  <p:transition>
    <p:wedg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5F12139-0C22-4EA2-A8DF-994DADDA2DFD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338672490"/>
      </p:ext>
    </p:extLst>
  </p:cSld>
  <p:clrMapOvr>
    <a:masterClrMapping/>
  </p:clrMapOvr>
  <p:transition>
    <p:wedg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762000" y="533400"/>
            <a:ext cx="76962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62000" y="1905000"/>
            <a:ext cx="7696200" cy="403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3584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762000" y="6391275"/>
            <a:ext cx="2057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ru-RU" altLang="ru-RU"/>
          </a:p>
        </p:txBody>
      </p:sp>
      <p:sp>
        <p:nvSpPr>
          <p:cNvPr id="3584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352800" y="6403975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ru-RU" altLang="ru-RU"/>
          </a:p>
        </p:txBody>
      </p:sp>
      <p:sp>
        <p:nvSpPr>
          <p:cNvPr id="3584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858000" y="6400800"/>
            <a:ext cx="1600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fld id="{59D89B37-16EE-4CAB-9E81-0D1E8CB6B908}" type="slidenum">
              <a:rPr lang="ru-RU" altLang="ru-RU"/>
              <a:pPr/>
              <a:t>‹#›</a:t>
            </a:fld>
            <a:endParaRPr lang="ru-RU" altLang="ru-RU"/>
          </a:p>
        </p:txBody>
      </p:sp>
      <p:grpSp>
        <p:nvGrpSpPr>
          <p:cNvPr id="35847" name="Group 7"/>
          <p:cNvGrpSpPr>
            <a:grpSpLocks/>
          </p:cNvGrpSpPr>
          <p:nvPr/>
        </p:nvGrpSpPr>
        <p:grpSpPr bwMode="auto">
          <a:xfrm>
            <a:off x="168275" y="228600"/>
            <a:ext cx="8823325" cy="6096000"/>
            <a:chOff x="106" y="144"/>
            <a:chExt cx="5558" cy="3840"/>
          </a:xfrm>
        </p:grpSpPr>
        <p:sp>
          <p:nvSpPr>
            <p:cNvPr id="35848" name="AutoShape 8"/>
            <p:cNvSpPr>
              <a:spLocks noChangeArrowheads="1"/>
            </p:cNvSpPr>
            <p:nvPr/>
          </p:nvSpPr>
          <p:spPr bwMode="auto">
            <a:xfrm>
              <a:off x="106" y="144"/>
              <a:ext cx="5558" cy="3840"/>
            </a:xfrm>
            <a:prstGeom prst="roundRect">
              <a:avLst>
                <a:gd name="adj" fmla="val 11046"/>
              </a:avLst>
            </a:prstGeom>
            <a:noFill/>
            <a:ln w="28575">
              <a:solidFill>
                <a:schemeClr val="folHlink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ru-RU" altLang="ru-RU" sz="2400">
                <a:latin typeface="Times New Roman" pitchFamily="18" charset="0"/>
              </a:endParaRPr>
            </a:p>
          </p:txBody>
        </p:sp>
        <p:sp>
          <p:nvSpPr>
            <p:cNvPr id="35849" name="Line 9"/>
            <p:cNvSpPr>
              <a:spLocks noChangeShapeType="1"/>
            </p:cNvSpPr>
            <p:nvPr/>
          </p:nvSpPr>
          <p:spPr bwMode="auto">
            <a:xfrm>
              <a:off x="480" y="1077"/>
              <a:ext cx="4848" cy="0"/>
            </a:xfrm>
            <a:prstGeom prst="line">
              <a:avLst/>
            </a:prstGeom>
            <a:noFill/>
            <a:ln w="38100">
              <a:solidFill>
                <a:schemeClr val="folHlink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8" r:id="rId1"/>
    <p:sldLayoutId id="2147483659" r:id="rId2"/>
    <p:sldLayoutId id="2147483660" r:id="rId3"/>
    <p:sldLayoutId id="2147483661" r:id="rId4"/>
    <p:sldLayoutId id="2147483662" r:id="rId5"/>
    <p:sldLayoutId id="2147483663" r:id="rId6"/>
    <p:sldLayoutId id="2147483664" r:id="rId7"/>
    <p:sldLayoutId id="2147483665" r:id="rId8"/>
    <p:sldLayoutId id="2147483666" r:id="rId9"/>
    <p:sldLayoutId id="2147483667" r:id="rId10"/>
    <p:sldLayoutId id="2147483668" r:id="rId11"/>
  </p:sldLayoutIdLst>
  <p:transition>
    <p:wedge/>
  </p:transition>
  <p:timing>
    <p:tnLst>
      <p:par>
        <p:cTn id="1" dur="indefinite" restart="never" nodeType="tmRoot"/>
      </p:par>
    </p:tnLst>
  </p:timing>
  <p:txStyles>
    <p:titleStyle>
      <a:lvl1pPr algn="l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 Black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 Black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 Black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 Black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 Black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 Black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 Black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 Black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bg2"/>
        </a:buClr>
        <a:buSzPct val="70000"/>
        <a:buFont typeface="Wingdings" pitchFamily="2" charset="2"/>
        <a:buChar char="l"/>
        <a:defRPr sz="31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accent1"/>
        </a:buClr>
        <a:buSzPct val="150000"/>
        <a:buChar char="•"/>
        <a:defRPr sz="26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150000"/>
        <a:buChar char="•"/>
        <a:defRPr sz="22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150000"/>
        <a:buChar char="•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150000"/>
        <a:buChar char="•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150000"/>
        <a:buChar char="•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150000"/>
        <a:buChar char="•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150000"/>
        <a:buChar char="•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150000"/>
        <a:buChar char="•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hyperlink" Target="mailto:school195k4@mail.ru" TargetMode="Externa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547813" y="620713"/>
            <a:ext cx="6019800" cy="990600"/>
          </a:xfrm>
        </p:spPr>
        <p:txBody>
          <a:bodyPr/>
          <a:lstStyle/>
          <a:p>
            <a:r>
              <a:rPr lang="ru-RU" altLang="ru-RU" sz="3700" b="1" u="sng" dirty="0">
                <a:solidFill>
                  <a:schemeClr val="tx1"/>
                </a:solidFill>
                <a:latin typeface="Bookman Old Style" pitchFamily="18" charset="0"/>
              </a:rPr>
              <a:t>Раздел</a:t>
            </a:r>
            <a:br>
              <a:rPr lang="ru-RU" altLang="ru-RU" sz="3700" b="1" u="sng" dirty="0">
                <a:solidFill>
                  <a:schemeClr val="tx1"/>
                </a:solidFill>
                <a:latin typeface="Bookman Old Style" pitchFamily="18" charset="0"/>
              </a:rPr>
            </a:br>
            <a:r>
              <a:rPr lang="ru-RU" altLang="ru-RU" sz="3700" b="1" dirty="0">
                <a:solidFill>
                  <a:srgbClr val="003399"/>
                </a:solidFill>
                <a:latin typeface="Bookman Old Style" pitchFamily="18" charset="0"/>
              </a:rPr>
              <a:t>Мы и наше здоровье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979712" y="3284984"/>
            <a:ext cx="5367338" cy="2376487"/>
          </a:xfrm>
        </p:spPr>
        <p:txBody>
          <a:bodyPr/>
          <a:lstStyle/>
          <a:p>
            <a:r>
              <a:rPr lang="ru-RU" altLang="ru-RU" sz="4400" b="1" dirty="0">
                <a:solidFill>
                  <a:schemeClr val="folHlink"/>
                </a:solidFill>
                <a:latin typeface="Bookman Old Style" pitchFamily="18" charset="0"/>
              </a:rPr>
              <a:t>Тема </a:t>
            </a:r>
          </a:p>
          <a:p>
            <a:r>
              <a:rPr lang="ru-RU" altLang="ru-RU" sz="4400" b="1" dirty="0">
                <a:solidFill>
                  <a:srgbClr val="002060"/>
                </a:solidFill>
                <a:latin typeface="Bookman Old Style" pitchFamily="18" charset="0"/>
              </a:rPr>
              <a:t>«Опора тела </a:t>
            </a:r>
          </a:p>
          <a:p>
            <a:r>
              <a:rPr lang="ru-RU" altLang="ru-RU" sz="4400" b="1" dirty="0">
                <a:solidFill>
                  <a:srgbClr val="002060"/>
                </a:solidFill>
                <a:latin typeface="Bookman Old Style" pitchFamily="18" charset="0"/>
              </a:rPr>
              <a:t>и движение»</a:t>
            </a:r>
          </a:p>
        </p:txBody>
      </p:sp>
      <p:sp>
        <p:nvSpPr>
          <p:cNvPr id="2052" name="Text Box 4"/>
          <p:cNvSpPr txBox="1">
            <a:spLocks noChangeArrowheads="1"/>
          </p:cNvSpPr>
          <p:nvPr/>
        </p:nvSpPr>
        <p:spPr bwMode="auto">
          <a:xfrm>
            <a:off x="1619250" y="6003925"/>
            <a:ext cx="6480175" cy="854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altLang="ru-RU" sz="2000" b="1" dirty="0">
                <a:latin typeface="Bookman Old Style" pitchFamily="18" charset="0"/>
              </a:rPr>
              <a:t>3 </a:t>
            </a:r>
            <a:r>
              <a:rPr lang="ru-RU" altLang="ru-RU" sz="2000" b="1" dirty="0" smtClean="0">
                <a:latin typeface="Bookman Old Style" pitchFamily="18" charset="0"/>
              </a:rPr>
              <a:t>Ж класс </a:t>
            </a:r>
            <a:endParaRPr lang="ru-RU" altLang="ru-RU" sz="2000" b="1" dirty="0">
              <a:latin typeface="Bookman Old Style" pitchFamily="18" charset="0"/>
            </a:endParaRPr>
          </a:p>
          <a:p>
            <a:pPr algn="ctr">
              <a:spcBef>
                <a:spcPct val="50000"/>
              </a:spcBef>
            </a:pPr>
            <a:r>
              <a:rPr lang="ru-RU" altLang="ru-RU" sz="2000" b="1" dirty="0">
                <a:latin typeface="Bookman Old Style" pitchFamily="18" charset="0"/>
              </a:rPr>
              <a:t>2 четверть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7664" y="3861048"/>
            <a:ext cx="1172702" cy="1368152"/>
          </a:xfrm>
          <a:prstGeom prst="rect">
            <a:avLst/>
          </a:prstGeom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9" name="Text Box 5"/>
          <p:cNvSpPr txBox="1">
            <a:spLocks noChangeArrowheads="1"/>
          </p:cNvSpPr>
          <p:nvPr/>
        </p:nvSpPr>
        <p:spPr bwMode="auto">
          <a:xfrm>
            <a:off x="1043608" y="620713"/>
            <a:ext cx="7345362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altLang="ru-RU" sz="3200" b="1" dirty="0" smtClean="0">
                <a:solidFill>
                  <a:schemeClr val="folHlink"/>
                </a:solidFill>
                <a:latin typeface="Bookman Old Style" pitchFamily="18" charset="0"/>
              </a:rPr>
              <a:t>Таймер</a:t>
            </a:r>
            <a:endParaRPr lang="ru-RU" altLang="ru-RU" sz="3200" b="1" dirty="0">
              <a:solidFill>
                <a:schemeClr val="folHlink"/>
              </a:solidFill>
              <a:latin typeface="Bookman Old Style" pitchFamily="18" charset="0"/>
            </a:endParaRPr>
          </a:p>
        </p:txBody>
      </p:sp>
      <p:sp>
        <p:nvSpPr>
          <p:cNvPr id="6150" name="Text Box 6"/>
          <p:cNvSpPr txBox="1">
            <a:spLocks noChangeArrowheads="1"/>
          </p:cNvSpPr>
          <p:nvPr/>
        </p:nvSpPr>
        <p:spPr bwMode="auto">
          <a:xfrm>
            <a:off x="320140" y="1667603"/>
            <a:ext cx="8568952" cy="769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altLang="ru-RU" sz="4400" dirty="0" smtClean="0">
                <a:solidFill>
                  <a:srgbClr val="0070C0"/>
                </a:solidFill>
                <a:latin typeface="Bookman Old Style" pitchFamily="18" charset="0"/>
              </a:rPr>
              <a:t>4. Презентация проектов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7704" y="2568931"/>
            <a:ext cx="5086325" cy="3024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6567674"/>
      </p:ext>
    </p:extLst>
  </p:cSld>
  <p:clrMapOvr>
    <a:masterClrMapping/>
  </p:clrMapOvr>
  <p:transition advTm="900000">
    <p:wedge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9" name="Text Box 5"/>
          <p:cNvSpPr txBox="1">
            <a:spLocks noChangeArrowheads="1"/>
          </p:cNvSpPr>
          <p:nvPr/>
        </p:nvSpPr>
        <p:spPr bwMode="auto">
          <a:xfrm>
            <a:off x="1043608" y="620713"/>
            <a:ext cx="7345362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altLang="ru-RU" sz="3200" b="1" dirty="0" smtClean="0">
                <a:solidFill>
                  <a:schemeClr val="folHlink"/>
                </a:solidFill>
                <a:latin typeface="Bookman Old Style" pitchFamily="18" charset="0"/>
              </a:rPr>
              <a:t>Итоги работы</a:t>
            </a:r>
            <a:endParaRPr lang="ru-RU" altLang="ru-RU" sz="3200" b="1" dirty="0">
              <a:solidFill>
                <a:schemeClr val="folHlink"/>
              </a:solidFill>
              <a:latin typeface="Bookman Old Style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7600" y="1844824"/>
            <a:ext cx="4352381" cy="42380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2487508"/>
      </p:ext>
    </p:extLst>
  </p:cSld>
  <p:clrMapOvr>
    <a:masterClrMapping/>
  </p:clrMapOvr>
  <p:transition advTm="300000">
    <p:wedge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60" name="Text Box 4"/>
          <p:cNvSpPr txBox="1">
            <a:spLocks noChangeArrowheads="1"/>
          </p:cNvSpPr>
          <p:nvPr/>
        </p:nvSpPr>
        <p:spPr bwMode="auto">
          <a:xfrm>
            <a:off x="2483768" y="260648"/>
            <a:ext cx="4495800" cy="2031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ru-RU" altLang="ru-RU" b="1" dirty="0">
                <a:solidFill>
                  <a:srgbClr val="0070C0"/>
                </a:solidFill>
                <a:latin typeface="Bookman Old Style" pitchFamily="18" charset="0"/>
              </a:rPr>
              <a:t>Презентацию подготовила учитель начальных классов </a:t>
            </a:r>
            <a:r>
              <a:rPr lang="ru-RU" altLang="ru-RU" b="1" dirty="0" smtClean="0">
                <a:solidFill>
                  <a:srgbClr val="0070C0"/>
                </a:solidFill>
                <a:latin typeface="Bookman Old Style" pitchFamily="18" charset="0"/>
              </a:rPr>
              <a:t>МБОШ СОШ № 195 </a:t>
            </a:r>
          </a:p>
          <a:p>
            <a:pPr algn="ctr"/>
            <a:r>
              <a:rPr lang="ru-RU" altLang="ru-RU" b="1" dirty="0" smtClean="0">
                <a:solidFill>
                  <a:srgbClr val="0070C0"/>
                </a:solidFill>
                <a:latin typeface="Bookman Old Style" pitchFamily="18" charset="0"/>
              </a:rPr>
              <a:t>г. Новосибирска</a:t>
            </a:r>
          </a:p>
          <a:p>
            <a:pPr algn="ctr"/>
            <a:r>
              <a:rPr lang="ru-RU" altLang="ru-RU" b="1" dirty="0" smtClean="0">
                <a:solidFill>
                  <a:srgbClr val="0070C0"/>
                </a:solidFill>
                <a:latin typeface="Bookman Old Style" pitchFamily="18" charset="0"/>
              </a:rPr>
              <a:t>Братухина Евгения Викторовна</a:t>
            </a:r>
          </a:p>
          <a:p>
            <a:pPr algn="ctr"/>
            <a:r>
              <a:rPr lang="ru-RU" altLang="ru-RU" b="1" dirty="0" smtClean="0">
                <a:solidFill>
                  <a:srgbClr val="0070C0"/>
                </a:solidFill>
                <a:latin typeface="Bookman Old Style" pitchFamily="18" charset="0"/>
              </a:rPr>
              <a:t>Почта для связи: </a:t>
            </a:r>
            <a:r>
              <a:rPr lang="en-US" altLang="ru-RU" b="1" dirty="0" smtClean="0">
                <a:latin typeface="Bookman Old Style" pitchFamily="18" charset="0"/>
                <a:hlinkClick r:id="rId2"/>
              </a:rPr>
              <a:t>school195k4@mail.ru</a:t>
            </a:r>
            <a:endParaRPr lang="ru-RU" altLang="ru-RU" b="1" dirty="0">
              <a:latin typeface="Bookman Old Style" pitchFamily="18" charset="0"/>
            </a:endParaRPr>
          </a:p>
        </p:txBody>
      </p:sp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2352417" y="5949280"/>
            <a:ext cx="449580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ru-RU" altLang="ru-RU" b="1" dirty="0" smtClean="0">
                <a:solidFill>
                  <a:srgbClr val="0070C0"/>
                </a:solidFill>
                <a:latin typeface="Bookman Old Style" pitchFamily="18" charset="0"/>
              </a:rPr>
              <a:t>2017г.</a:t>
            </a:r>
            <a:endParaRPr lang="ru-RU" altLang="ru-RU" b="1" dirty="0">
              <a:solidFill>
                <a:srgbClr val="0070C0"/>
              </a:solidFill>
              <a:latin typeface="Bookman Old Style" pitchFamily="18" charset="0"/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5" name="Text Box 5"/>
          <p:cNvSpPr txBox="1">
            <a:spLocks noChangeArrowheads="1"/>
          </p:cNvSpPr>
          <p:nvPr/>
        </p:nvSpPr>
        <p:spPr bwMode="auto">
          <a:xfrm>
            <a:off x="1475656" y="2092174"/>
            <a:ext cx="6480720" cy="37856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altLang="ru-RU" sz="2400" b="1" dirty="0">
                <a:solidFill>
                  <a:srgbClr val="002060"/>
                </a:solidFill>
                <a:latin typeface="Bookman Old Style" pitchFamily="18" charset="0"/>
              </a:rPr>
              <a:t>Рано утром просыпайся, </a:t>
            </a:r>
          </a:p>
          <a:p>
            <a:pPr algn="ctr">
              <a:spcBef>
                <a:spcPct val="50000"/>
              </a:spcBef>
            </a:pPr>
            <a:r>
              <a:rPr lang="ru-RU" altLang="ru-RU" sz="2400" b="1" dirty="0">
                <a:solidFill>
                  <a:srgbClr val="002060"/>
                </a:solidFill>
                <a:latin typeface="Bookman Old Style" pitchFamily="18" charset="0"/>
              </a:rPr>
              <a:t>Себе, людям улыбайся,</a:t>
            </a:r>
          </a:p>
          <a:p>
            <a:pPr algn="ctr">
              <a:spcBef>
                <a:spcPct val="50000"/>
              </a:spcBef>
            </a:pPr>
            <a:r>
              <a:rPr lang="ru-RU" altLang="ru-RU" sz="2400" b="1" dirty="0">
                <a:solidFill>
                  <a:srgbClr val="002060"/>
                </a:solidFill>
                <a:latin typeface="Bookman Old Style" pitchFamily="18" charset="0"/>
              </a:rPr>
              <a:t>Ты зарядкой занимайся,</a:t>
            </a:r>
          </a:p>
          <a:p>
            <a:pPr algn="ctr">
              <a:spcBef>
                <a:spcPct val="50000"/>
              </a:spcBef>
            </a:pPr>
            <a:r>
              <a:rPr lang="ru-RU" altLang="ru-RU" sz="2400" b="1" dirty="0">
                <a:solidFill>
                  <a:srgbClr val="002060"/>
                </a:solidFill>
                <a:latin typeface="Bookman Old Style" pitchFamily="18" charset="0"/>
              </a:rPr>
              <a:t>Обливайся, вытирайся,</a:t>
            </a:r>
          </a:p>
          <a:p>
            <a:pPr algn="ctr">
              <a:spcBef>
                <a:spcPct val="50000"/>
              </a:spcBef>
            </a:pPr>
            <a:r>
              <a:rPr lang="ru-RU" altLang="ru-RU" sz="2400" b="1" dirty="0">
                <a:solidFill>
                  <a:srgbClr val="002060"/>
                </a:solidFill>
                <a:latin typeface="Bookman Old Style" pitchFamily="18" charset="0"/>
              </a:rPr>
              <a:t>Всегда правильно питайся,</a:t>
            </a:r>
          </a:p>
          <a:p>
            <a:pPr algn="ctr">
              <a:spcBef>
                <a:spcPct val="50000"/>
              </a:spcBef>
            </a:pPr>
            <a:r>
              <a:rPr lang="ru-RU" altLang="ru-RU" sz="2400" b="1" dirty="0">
                <a:solidFill>
                  <a:srgbClr val="002060"/>
                </a:solidFill>
                <a:latin typeface="Bookman Old Style" pitchFamily="18" charset="0"/>
              </a:rPr>
              <a:t>Аккуратно одевайся,</a:t>
            </a:r>
          </a:p>
          <a:p>
            <a:pPr algn="ctr">
              <a:spcBef>
                <a:spcPct val="50000"/>
              </a:spcBef>
            </a:pPr>
            <a:r>
              <a:rPr lang="ru-RU" altLang="ru-RU" sz="2400" b="1" dirty="0">
                <a:solidFill>
                  <a:srgbClr val="002060"/>
                </a:solidFill>
                <a:latin typeface="Bookman Old Style" pitchFamily="18" charset="0"/>
              </a:rPr>
              <a:t>В школу смело отправляйся</a:t>
            </a:r>
            <a:r>
              <a:rPr lang="ru-RU" altLang="ru-RU" sz="2400" b="1" dirty="0" smtClean="0">
                <a:solidFill>
                  <a:srgbClr val="002060"/>
                </a:solidFill>
                <a:latin typeface="Bookman Old Style" pitchFamily="18" charset="0"/>
              </a:rPr>
              <a:t>!</a:t>
            </a:r>
            <a:endParaRPr lang="ru-RU" altLang="ru-RU" sz="2400" b="1" dirty="0">
              <a:solidFill>
                <a:srgbClr val="002060"/>
              </a:solidFill>
              <a:latin typeface="Bookman Old Style" pitchFamily="18" charset="0"/>
            </a:endParaRPr>
          </a:p>
        </p:txBody>
      </p:sp>
      <p:pic>
        <p:nvPicPr>
          <p:cNvPr id="40968" name="Picture 8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193" b="4620"/>
          <a:stretch/>
        </p:blipFill>
        <p:spPr bwMode="auto">
          <a:xfrm>
            <a:off x="1835695" y="188640"/>
            <a:ext cx="5172655" cy="158417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050" name="Group 42"/>
          <p:cNvGrpSpPr>
            <a:grpSpLocks/>
          </p:cNvGrpSpPr>
          <p:nvPr/>
        </p:nvGrpSpPr>
        <p:grpSpPr bwMode="auto">
          <a:xfrm>
            <a:off x="1116013" y="1989138"/>
            <a:ext cx="3025775" cy="3455987"/>
            <a:chOff x="2154" y="1253"/>
            <a:chExt cx="1906" cy="2177"/>
          </a:xfrm>
        </p:grpSpPr>
        <p:sp>
          <p:nvSpPr>
            <p:cNvPr id="43012" name="Rectangle 4"/>
            <p:cNvSpPr>
              <a:spLocks noChangeArrowheads="1"/>
            </p:cNvSpPr>
            <p:nvPr/>
          </p:nvSpPr>
          <p:spPr bwMode="auto">
            <a:xfrm>
              <a:off x="3424" y="2886"/>
              <a:ext cx="318" cy="27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grpSp>
          <p:nvGrpSpPr>
            <p:cNvPr id="43046" name="Group 38"/>
            <p:cNvGrpSpPr>
              <a:grpSpLocks/>
            </p:cNvGrpSpPr>
            <p:nvPr/>
          </p:nvGrpSpPr>
          <p:grpSpPr bwMode="auto">
            <a:xfrm>
              <a:off x="2154" y="1253"/>
              <a:ext cx="1906" cy="2177"/>
              <a:chOff x="2154" y="1253"/>
              <a:chExt cx="1906" cy="2177"/>
            </a:xfrm>
          </p:grpSpPr>
          <p:grpSp>
            <p:nvGrpSpPr>
              <p:cNvPr id="43043" name="Group 35"/>
              <p:cNvGrpSpPr>
                <a:grpSpLocks/>
              </p:cNvGrpSpPr>
              <p:nvPr/>
            </p:nvGrpSpPr>
            <p:grpSpPr bwMode="auto">
              <a:xfrm>
                <a:off x="2154" y="1253"/>
                <a:ext cx="1906" cy="2177"/>
                <a:chOff x="2154" y="1253"/>
                <a:chExt cx="1906" cy="2177"/>
              </a:xfrm>
            </p:grpSpPr>
            <p:grpSp>
              <p:nvGrpSpPr>
                <p:cNvPr id="43037" name="Group 29"/>
                <p:cNvGrpSpPr>
                  <a:grpSpLocks/>
                </p:cNvGrpSpPr>
                <p:nvPr/>
              </p:nvGrpSpPr>
              <p:grpSpPr bwMode="auto">
                <a:xfrm>
                  <a:off x="2154" y="1253"/>
                  <a:ext cx="1906" cy="2177"/>
                  <a:chOff x="2154" y="1253"/>
                  <a:chExt cx="1906" cy="2177"/>
                </a:xfrm>
              </p:grpSpPr>
              <p:grpSp>
                <p:nvGrpSpPr>
                  <p:cNvPr id="43032" name="Group 24"/>
                  <p:cNvGrpSpPr>
                    <a:grpSpLocks/>
                  </p:cNvGrpSpPr>
                  <p:nvPr/>
                </p:nvGrpSpPr>
                <p:grpSpPr bwMode="auto">
                  <a:xfrm>
                    <a:off x="2154" y="1253"/>
                    <a:ext cx="1906" cy="2177"/>
                    <a:chOff x="2154" y="1253"/>
                    <a:chExt cx="1906" cy="2177"/>
                  </a:xfrm>
                </p:grpSpPr>
                <p:grpSp>
                  <p:nvGrpSpPr>
                    <p:cNvPr id="43026" name="Group 18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2154" y="1253"/>
                      <a:ext cx="1906" cy="816"/>
                      <a:chOff x="2154" y="1253"/>
                      <a:chExt cx="1906" cy="816"/>
                    </a:xfrm>
                  </p:grpSpPr>
                  <p:grpSp>
                    <p:nvGrpSpPr>
                      <p:cNvPr id="43024" name="Group 16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2154" y="1525"/>
                        <a:ext cx="1906" cy="544"/>
                        <a:chOff x="2154" y="1525"/>
                        <a:chExt cx="1906" cy="544"/>
                      </a:xfrm>
                    </p:grpSpPr>
                    <p:grpSp>
                      <p:nvGrpSpPr>
                        <p:cNvPr id="43019" name="Group 11"/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2154" y="1797"/>
                          <a:ext cx="1906" cy="272"/>
                          <a:chOff x="2154" y="1797"/>
                          <a:chExt cx="1906" cy="272"/>
                        </a:xfrm>
                      </p:grpSpPr>
                      <p:sp>
                        <p:nvSpPr>
                          <p:cNvPr id="43013" name="Rectangle 5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2154" y="1797"/>
                            <a:ext cx="318" cy="272"/>
                          </a:xfrm>
                          <a:prstGeom prst="rect">
                            <a:avLst/>
                          </a:prstGeom>
                          <a:solidFill>
                            <a:schemeClr val="bg1"/>
                          </a:solidFill>
                          <a:ln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:ln>
                          <a:effectLst/>
                          <a:extLs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ru-RU"/>
                          </a:p>
                        </p:txBody>
                      </p:sp>
                      <p:sp>
                        <p:nvSpPr>
                          <p:cNvPr id="43014" name="Rectangle 6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2472" y="1797"/>
                            <a:ext cx="318" cy="272"/>
                          </a:xfrm>
                          <a:prstGeom prst="rect">
                            <a:avLst/>
                          </a:prstGeom>
                          <a:solidFill>
                            <a:schemeClr val="bg1"/>
                          </a:solidFill>
                          <a:ln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:ln>
                          <a:effectLst/>
                          <a:extLs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ru-RU"/>
                          </a:p>
                        </p:txBody>
                      </p:sp>
                      <p:sp>
                        <p:nvSpPr>
                          <p:cNvPr id="43015" name="Rectangle 7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2789" y="1797"/>
                            <a:ext cx="318" cy="272"/>
                          </a:xfrm>
                          <a:prstGeom prst="rect">
                            <a:avLst/>
                          </a:prstGeom>
                          <a:solidFill>
                            <a:schemeClr val="bg1"/>
                          </a:solidFill>
                          <a:ln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:ln>
                          <a:effectLst/>
                          <a:extLs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ru-RU"/>
                          </a:p>
                        </p:txBody>
                      </p:sp>
                      <p:sp>
                        <p:nvSpPr>
                          <p:cNvPr id="43016" name="Rectangle 8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3107" y="1797"/>
                            <a:ext cx="318" cy="272"/>
                          </a:xfrm>
                          <a:prstGeom prst="rect">
                            <a:avLst/>
                          </a:prstGeom>
                          <a:solidFill>
                            <a:schemeClr val="bg1"/>
                          </a:solidFill>
                          <a:ln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:ln>
                          <a:effectLst/>
                          <a:extLs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ru-RU"/>
                          </a:p>
                        </p:txBody>
                      </p:sp>
                      <p:sp>
                        <p:nvSpPr>
                          <p:cNvPr id="43017" name="Rectangle 9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3424" y="1797"/>
                            <a:ext cx="318" cy="272"/>
                          </a:xfrm>
                          <a:prstGeom prst="rect">
                            <a:avLst/>
                          </a:prstGeom>
                          <a:solidFill>
                            <a:schemeClr val="bg1"/>
                          </a:solidFill>
                          <a:ln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:ln>
                          <a:effectLst/>
                          <a:extLs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ru-RU"/>
                          </a:p>
                        </p:txBody>
                      </p:sp>
                      <p:sp>
                        <p:nvSpPr>
                          <p:cNvPr id="43018" name="Rectangle 10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3742" y="1797"/>
                            <a:ext cx="318" cy="272"/>
                          </a:xfrm>
                          <a:prstGeom prst="rect">
                            <a:avLst/>
                          </a:prstGeom>
                          <a:solidFill>
                            <a:schemeClr val="bg1"/>
                          </a:solidFill>
                          <a:ln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:ln>
                          <a:effectLst/>
                          <a:extLs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ru-RU"/>
                          </a:p>
                        </p:txBody>
                      </p:sp>
                    </p:grpSp>
                    <p:sp>
                      <p:nvSpPr>
                        <p:cNvPr id="43020" name="Rectangle 12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2789" y="1525"/>
                          <a:ext cx="318" cy="272"/>
                        </a:xfrm>
                        <a:prstGeom prst="rect">
                          <a:avLst/>
                        </a:prstGeom>
                        <a:solidFill>
                          <a:schemeClr val="bg1"/>
                        </a:solidFill>
                        <a:ln w="9525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:ln>
                        <a:effectLst/>
                        <a:extLs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 anchor="ctr"/>
                        <a:lstStyle/>
                        <a:p>
                          <a:endParaRPr lang="ru-RU"/>
                        </a:p>
                      </p:txBody>
                    </p:sp>
                    <p:sp>
                      <p:nvSpPr>
                        <p:cNvPr id="43021" name="Rectangle 13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3107" y="1525"/>
                          <a:ext cx="318" cy="272"/>
                        </a:xfrm>
                        <a:prstGeom prst="rect">
                          <a:avLst/>
                        </a:prstGeom>
                        <a:solidFill>
                          <a:schemeClr val="bg1"/>
                        </a:solidFill>
                        <a:ln w="9525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:ln>
                        <a:effectLst/>
                        <a:extLs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 anchor="ctr"/>
                        <a:lstStyle/>
                        <a:p>
                          <a:endParaRPr lang="ru-RU"/>
                        </a:p>
                      </p:txBody>
                    </p:sp>
                    <p:sp>
                      <p:nvSpPr>
                        <p:cNvPr id="43022" name="Rectangle 14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3424" y="1525"/>
                          <a:ext cx="318" cy="272"/>
                        </a:xfrm>
                        <a:prstGeom prst="rect">
                          <a:avLst/>
                        </a:prstGeom>
                        <a:solidFill>
                          <a:schemeClr val="bg1"/>
                        </a:solidFill>
                        <a:ln w="9525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:ln>
                        <a:effectLst/>
                        <a:extLs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 anchor="ctr"/>
                        <a:lstStyle/>
                        <a:p>
                          <a:endParaRPr lang="ru-RU"/>
                        </a:p>
                      </p:txBody>
                    </p:sp>
                    <p:sp>
                      <p:nvSpPr>
                        <p:cNvPr id="43023" name="Rectangle 15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3742" y="1525"/>
                          <a:ext cx="318" cy="272"/>
                        </a:xfrm>
                        <a:prstGeom prst="rect">
                          <a:avLst/>
                        </a:prstGeom>
                        <a:solidFill>
                          <a:schemeClr val="bg1"/>
                        </a:solidFill>
                        <a:ln w="9525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:ln>
                        <a:effectLst/>
                        <a:extLs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 anchor="ctr"/>
                        <a:lstStyle/>
                        <a:p>
                          <a:endParaRPr lang="ru-RU"/>
                        </a:p>
                      </p:txBody>
                    </p:sp>
                  </p:grpSp>
                  <p:sp>
                    <p:nvSpPr>
                      <p:cNvPr id="43025" name="Rectangle 17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3742" y="1253"/>
                        <a:ext cx="318" cy="272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endParaRPr lang="ru-RU"/>
                      </a:p>
                    </p:txBody>
                  </p:sp>
                </p:grpSp>
                <p:sp>
                  <p:nvSpPr>
                    <p:cNvPr id="43027" name="Rectangle 19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154" y="3158"/>
                      <a:ext cx="318" cy="272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 w="9525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43028" name="Rectangle 20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154" y="2886"/>
                      <a:ext cx="318" cy="272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 w="9525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43029" name="Rectangle 21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154" y="2614"/>
                      <a:ext cx="318" cy="272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 w="9525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43030" name="Rectangle 22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154" y="2341"/>
                      <a:ext cx="318" cy="272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 w="9525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43031" name="Rectangle 23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154" y="2069"/>
                      <a:ext cx="318" cy="272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 w="9525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ru-RU"/>
                    </a:p>
                  </p:txBody>
                </p:sp>
              </p:grpSp>
              <p:sp>
                <p:nvSpPr>
                  <p:cNvPr id="43033" name="Rectangle 25"/>
                  <p:cNvSpPr>
                    <a:spLocks noChangeArrowheads="1"/>
                  </p:cNvSpPr>
                  <p:nvPr/>
                </p:nvSpPr>
                <p:spPr bwMode="auto">
                  <a:xfrm>
                    <a:off x="2472" y="2886"/>
                    <a:ext cx="318" cy="272"/>
                  </a:xfrm>
                  <a:prstGeom prst="rect">
                    <a:avLst/>
                  </a:prstGeom>
                  <a:solidFill>
                    <a:schemeClr val="bg1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43034" name="Rectangle 26"/>
                  <p:cNvSpPr>
                    <a:spLocks noChangeArrowheads="1"/>
                  </p:cNvSpPr>
                  <p:nvPr/>
                </p:nvSpPr>
                <p:spPr bwMode="auto">
                  <a:xfrm>
                    <a:off x="2472" y="2614"/>
                    <a:ext cx="318" cy="272"/>
                  </a:xfrm>
                  <a:prstGeom prst="rect">
                    <a:avLst/>
                  </a:prstGeom>
                  <a:solidFill>
                    <a:schemeClr val="bg1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43035" name="Rectangle 27"/>
                  <p:cNvSpPr>
                    <a:spLocks noChangeArrowheads="1"/>
                  </p:cNvSpPr>
                  <p:nvPr/>
                </p:nvSpPr>
                <p:spPr bwMode="auto">
                  <a:xfrm>
                    <a:off x="2472" y="2341"/>
                    <a:ext cx="318" cy="272"/>
                  </a:xfrm>
                  <a:prstGeom prst="rect">
                    <a:avLst/>
                  </a:prstGeom>
                  <a:solidFill>
                    <a:schemeClr val="bg1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43036" name="Rectangle 28"/>
                  <p:cNvSpPr>
                    <a:spLocks noChangeArrowheads="1"/>
                  </p:cNvSpPr>
                  <p:nvPr/>
                </p:nvSpPr>
                <p:spPr bwMode="auto">
                  <a:xfrm>
                    <a:off x="2472" y="2069"/>
                    <a:ext cx="318" cy="272"/>
                  </a:xfrm>
                  <a:prstGeom prst="rect">
                    <a:avLst/>
                  </a:prstGeom>
                  <a:solidFill>
                    <a:schemeClr val="bg1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</p:grpSp>
            <p:sp>
              <p:nvSpPr>
                <p:cNvPr id="43038" name="Rectangle 30"/>
                <p:cNvSpPr>
                  <a:spLocks noChangeArrowheads="1"/>
                </p:cNvSpPr>
                <p:nvPr/>
              </p:nvSpPr>
              <p:spPr bwMode="auto">
                <a:xfrm>
                  <a:off x="2789" y="3158"/>
                  <a:ext cx="318" cy="272"/>
                </a:xfrm>
                <a:prstGeom prst="rect">
                  <a:avLst/>
                </a:prstGeom>
                <a:solidFill>
                  <a:schemeClr val="bg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43039" name="Rectangle 31"/>
                <p:cNvSpPr>
                  <a:spLocks noChangeArrowheads="1"/>
                </p:cNvSpPr>
                <p:nvPr/>
              </p:nvSpPr>
              <p:spPr bwMode="auto">
                <a:xfrm>
                  <a:off x="2789" y="2886"/>
                  <a:ext cx="318" cy="272"/>
                </a:xfrm>
                <a:prstGeom prst="rect">
                  <a:avLst/>
                </a:prstGeom>
                <a:solidFill>
                  <a:schemeClr val="bg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43040" name="Rectangle 32"/>
                <p:cNvSpPr>
                  <a:spLocks noChangeArrowheads="1"/>
                </p:cNvSpPr>
                <p:nvPr/>
              </p:nvSpPr>
              <p:spPr bwMode="auto">
                <a:xfrm>
                  <a:off x="2789" y="2614"/>
                  <a:ext cx="318" cy="272"/>
                </a:xfrm>
                <a:prstGeom prst="rect">
                  <a:avLst/>
                </a:prstGeom>
                <a:solidFill>
                  <a:schemeClr val="bg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43041" name="Rectangle 33"/>
                <p:cNvSpPr>
                  <a:spLocks noChangeArrowheads="1"/>
                </p:cNvSpPr>
                <p:nvPr/>
              </p:nvSpPr>
              <p:spPr bwMode="auto">
                <a:xfrm>
                  <a:off x="2789" y="2341"/>
                  <a:ext cx="318" cy="272"/>
                </a:xfrm>
                <a:prstGeom prst="rect">
                  <a:avLst/>
                </a:prstGeom>
                <a:solidFill>
                  <a:schemeClr val="bg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43042" name="Rectangle 34"/>
                <p:cNvSpPr>
                  <a:spLocks noChangeArrowheads="1"/>
                </p:cNvSpPr>
                <p:nvPr/>
              </p:nvSpPr>
              <p:spPr bwMode="auto">
                <a:xfrm>
                  <a:off x="2789" y="2069"/>
                  <a:ext cx="318" cy="272"/>
                </a:xfrm>
                <a:prstGeom prst="rect">
                  <a:avLst/>
                </a:prstGeom>
                <a:solidFill>
                  <a:schemeClr val="bg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</p:grpSp>
          <p:sp>
            <p:nvSpPr>
              <p:cNvPr id="43044" name="Rectangle 36"/>
              <p:cNvSpPr>
                <a:spLocks noChangeArrowheads="1"/>
              </p:cNvSpPr>
              <p:nvPr/>
            </p:nvSpPr>
            <p:spPr bwMode="auto">
              <a:xfrm>
                <a:off x="3107" y="2341"/>
                <a:ext cx="318" cy="272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43045" name="Rectangle 37"/>
              <p:cNvSpPr>
                <a:spLocks noChangeArrowheads="1"/>
              </p:cNvSpPr>
              <p:nvPr/>
            </p:nvSpPr>
            <p:spPr bwMode="auto">
              <a:xfrm>
                <a:off x="3107" y="2069"/>
                <a:ext cx="318" cy="272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</p:grpSp>
        <p:sp>
          <p:nvSpPr>
            <p:cNvPr id="43047" name="Rectangle 39"/>
            <p:cNvSpPr>
              <a:spLocks noChangeArrowheads="1"/>
            </p:cNvSpPr>
            <p:nvPr/>
          </p:nvSpPr>
          <p:spPr bwMode="auto">
            <a:xfrm>
              <a:off x="3424" y="2614"/>
              <a:ext cx="318" cy="27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43048" name="Rectangle 40"/>
            <p:cNvSpPr>
              <a:spLocks noChangeArrowheads="1"/>
            </p:cNvSpPr>
            <p:nvPr/>
          </p:nvSpPr>
          <p:spPr bwMode="auto">
            <a:xfrm>
              <a:off x="3424" y="2341"/>
              <a:ext cx="318" cy="27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43049" name="Rectangle 41"/>
            <p:cNvSpPr>
              <a:spLocks noChangeArrowheads="1"/>
            </p:cNvSpPr>
            <p:nvPr/>
          </p:nvSpPr>
          <p:spPr bwMode="auto">
            <a:xfrm>
              <a:off x="3424" y="2069"/>
              <a:ext cx="318" cy="27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</p:grpSp>
      <p:grpSp>
        <p:nvGrpSpPr>
          <p:cNvPr id="43055" name="Group 47"/>
          <p:cNvGrpSpPr>
            <a:grpSpLocks/>
          </p:cNvGrpSpPr>
          <p:nvPr/>
        </p:nvGrpSpPr>
        <p:grpSpPr bwMode="auto">
          <a:xfrm>
            <a:off x="1116013" y="2852738"/>
            <a:ext cx="3025775" cy="431800"/>
            <a:chOff x="1927" y="1797"/>
            <a:chExt cx="1906" cy="272"/>
          </a:xfrm>
        </p:grpSpPr>
        <p:sp>
          <p:nvSpPr>
            <p:cNvPr id="43051" name="Line 43"/>
            <p:cNvSpPr>
              <a:spLocks noChangeShapeType="1"/>
            </p:cNvSpPr>
            <p:nvPr/>
          </p:nvSpPr>
          <p:spPr bwMode="auto">
            <a:xfrm>
              <a:off x="1927" y="1797"/>
              <a:ext cx="1906" cy="0"/>
            </a:xfrm>
            <a:prstGeom prst="line">
              <a:avLst/>
            </a:prstGeom>
            <a:noFill/>
            <a:ln w="57150">
              <a:solidFill>
                <a:schemeClr val="folHlink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43052" name="Line 44"/>
            <p:cNvSpPr>
              <a:spLocks noChangeShapeType="1"/>
            </p:cNvSpPr>
            <p:nvPr/>
          </p:nvSpPr>
          <p:spPr bwMode="auto">
            <a:xfrm>
              <a:off x="1927" y="2069"/>
              <a:ext cx="1906" cy="0"/>
            </a:xfrm>
            <a:prstGeom prst="line">
              <a:avLst/>
            </a:prstGeom>
            <a:noFill/>
            <a:ln w="57150">
              <a:solidFill>
                <a:schemeClr val="folHlink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43053" name="Line 45"/>
            <p:cNvSpPr>
              <a:spLocks noChangeShapeType="1"/>
            </p:cNvSpPr>
            <p:nvPr/>
          </p:nvSpPr>
          <p:spPr bwMode="auto">
            <a:xfrm>
              <a:off x="1927" y="1797"/>
              <a:ext cx="0" cy="272"/>
            </a:xfrm>
            <a:prstGeom prst="line">
              <a:avLst/>
            </a:prstGeom>
            <a:noFill/>
            <a:ln w="57150">
              <a:solidFill>
                <a:schemeClr val="folHlink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43054" name="Line 46"/>
            <p:cNvSpPr>
              <a:spLocks noChangeShapeType="1"/>
            </p:cNvSpPr>
            <p:nvPr/>
          </p:nvSpPr>
          <p:spPr bwMode="auto">
            <a:xfrm>
              <a:off x="3833" y="1797"/>
              <a:ext cx="0" cy="272"/>
            </a:xfrm>
            <a:prstGeom prst="line">
              <a:avLst/>
            </a:prstGeom>
            <a:noFill/>
            <a:ln w="57150">
              <a:solidFill>
                <a:schemeClr val="folHlink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43056" name="Text Box 48"/>
          <p:cNvSpPr txBox="1">
            <a:spLocks noChangeArrowheads="1"/>
          </p:cNvSpPr>
          <p:nvPr/>
        </p:nvSpPr>
        <p:spPr bwMode="auto">
          <a:xfrm>
            <a:off x="1187450" y="2492375"/>
            <a:ext cx="50482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altLang="ru-RU" b="1">
                <a:solidFill>
                  <a:schemeClr val="folHlink"/>
                </a:solidFill>
              </a:rPr>
              <a:t>1</a:t>
            </a:r>
          </a:p>
        </p:txBody>
      </p:sp>
      <p:sp>
        <p:nvSpPr>
          <p:cNvPr id="43057" name="Text Box 49"/>
          <p:cNvSpPr txBox="1">
            <a:spLocks noChangeArrowheads="1"/>
          </p:cNvSpPr>
          <p:nvPr/>
        </p:nvSpPr>
        <p:spPr bwMode="auto">
          <a:xfrm>
            <a:off x="1619250" y="2492375"/>
            <a:ext cx="50482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altLang="ru-RU" b="1">
                <a:solidFill>
                  <a:schemeClr val="folHlink"/>
                </a:solidFill>
              </a:rPr>
              <a:t>2</a:t>
            </a:r>
          </a:p>
        </p:txBody>
      </p:sp>
      <p:sp>
        <p:nvSpPr>
          <p:cNvPr id="43058" name="Text Box 50"/>
          <p:cNvSpPr txBox="1">
            <a:spLocks noChangeArrowheads="1"/>
          </p:cNvSpPr>
          <p:nvPr/>
        </p:nvSpPr>
        <p:spPr bwMode="auto">
          <a:xfrm>
            <a:off x="2124075" y="2060575"/>
            <a:ext cx="50482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altLang="ru-RU" b="1">
                <a:solidFill>
                  <a:schemeClr val="folHlink"/>
                </a:solidFill>
              </a:rPr>
              <a:t>3</a:t>
            </a:r>
          </a:p>
        </p:txBody>
      </p:sp>
      <p:sp>
        <p:nvSpPr>
          <p:cNvPr id="43059" name="Text Box 51"/>
          <p:cNvSpPr txBox="1">
            <a:spLocks noChangeArrowheads="1"/>
          </p:cNvSpPr>
          <p:nvPr/>
        </p:nvSpPr>
        <p:spPr bwMode="auto">
          <a:xfrm>
            <a:off x="2627313" y="2060575"/>
            <a:ext cx="50482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altLang="ru-RU" b="1">
                <a:solidFill>
                  <a:schemeClr val="folHlink"/>
                </a:solidFill>
              </a:rPr>
              <a:t>4</a:t>
            </a:r>
          </a:p>
        </p:txBody>
      </p:sp>
      <p:sp>
        <p:nvSpPr>
          <p:cNvPr id="43060" name="Text Box 52"/>
          <p:cNvSpPr txBox="1">
            <a:spLocks noChangeArrowheads="1"/>
          </p:cNvSpPr>
          <p:nvPr/>
        </p:nvSpPr>
        <p:spPr bwMode="auto">
          <a:xfrm>
            <a:off x="3132138" y="2060575"/>
            <a:ext cx="50482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altLang="ru-RU" b="1">
                <a:solidFill>
                  <a:schemeClr val="folHlink"/>
                </a:solidFill>
              </a:rPr>
              <a:t>5</a:t>
            </a:r>
          </a:p>
        </p:txBody>
      </p:sp>
      <p:sp>
        <p:nvSpPr>
          <p:cNvPr id="43061" name="Text Box 53"/>
          <p:cNvSpPr txBox="1">
            <a:spLocks noChangeArrowheads="1"/>
          </p:cNvSpPr>
          <p:nvPr/>
        </p:nvSpPr>
        <p:spPr bwMode="auto">
          <a:xfrm>
            <a:off x="3708400" y="1700213"/>
            <a:ext cx="504825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altLang="ru-RU" b="1">
                <a:solidFill>
                  <a:schemeClr val="folHlink"/>
                </a:solidFill>
              </a:rPr>
              <a:t>6</a:t>
            </a:r>
          </a:p>
        </p:txBody>
      </p:sp>
      <p:sp>
        <p:nvSpPr>
          <p:cNvPr id="43062" name="Text Box 54"/>
          <p:cNvSpPr txBox="1">
            <a:spLocks noChangeArrowheads="1"/>
          </p:cNvSpPr>
          <p:nvPr/>
        </p:nvSpPr>
        <p:spPr bwMode="auto">
          <a:xfrm>
            <a:off x="1116013" y="2924175"/>
            <a:ext cx="504825" cy="2430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altLang="ru-RU" b="1">
                <a:latin typeface="Bookman Old Style" pitchFamily="18" charset="0"/>
              </a:rPr>
              <a:t>С</a:t>
            </a:r>
          </a:p>
          <a:p>
            <a:pPr algn="ctr">
              <a:spcBef>
                <a:spcPct val="50000"/>
              </a:spcBef>
            </a:pPr>
            <a:r>
              <a:rPr lang="ru-RU" altLang="ru-RU" b="1">
                <a:latin typeface="Bookman Old Style" pitchFamily="18" charset="0"/>
              </a:rPr>
              <a:t>Е</a:t>
            </a:r>
          </a:p>
          <a:p>
            <a:pPr algn="ctr">
              <a:spcBef>
                <a:spcPct val="50000"/>
              </a:spcBef>
            </a:pPr>
            <a:r>
              <a:rPr lang="ru-RU" altLang="ru-RU" b="1">
                <a:latin typeface="Bookman Old Style" pitchFamily="18" charset="0"/>
              </a:rPr>
              <a:t>Р</a:t>
            </a:r>
          </a:p>
          <a:p>
            <a:pPr algn="ctr">
              <a:spcBef>
                <a:spcPct val="50000"/>
              </a:spcBef>
            </a:pPr>
            <a:r>
              <a:rPr lang="ru-RU" altLang="ru-RU" b="1">
                <a:latin typeface="Bookman Old Style" pitchFamily="18" charset="0"/>
              </a:rPr>
              <a:t>Д</a:t>
            </a:r>
          </a:p>
          <a:p>
            <a:pPr algn="ctr">
              <a:spcBef>
                <a:spcPct val="50000"/>
              </a:spcBef>
            </a:pPr>
            <a:r>
              <a:rPr lang="ru-RU" altLang="ru-RU" b="1">
                <a:latin typeface="Bookman Old Style" pitchFamily="18" charset="0"/>
              </a:rPr>
              <a:t>Ц</a:t>
            </a:r>
          </a:p>
          <a:p>
            <a:pPr algn="ctr">
              <a:spcBef>
                <a:spcPct val="50000"/>
              </a:spcBef>
            </a:pPr>
            <a:r>
              <a:rPr lang="ru-RU" altLang="ru-RU" b="1">
                <a:latin typeface="Bookman Old Style" pitchFamily="18" charset="0"/>
              </a:rPr>
              <a:t>Е</a:t>
            </a:r>
          </a:p>
        </p:txBody>
      </p:sp>
      <p:sp>
        <p:nvSpPr>
          <p:cNvPr id="43063" name="Text Box 55"/>
          <p:cNvSpPr txBox="1">
            <a:spLocks noChangeArrowheads="1"/>
          </p:cNvSpPr>
          <p:nvPr/>
        </p:nvSpPr>
        <p:spPr bwMode="auto">
          <a:xfrm>
            <a:off x="1619250" y="2924175"/>
            <a:ext cx="504825" cy="2017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altLang="ru-RU" b="1">
                <a:latin typeface="Bookman Old Style" pitchFamily="18" charset="0"/>
              </a:rPr>
              <a:t>К</a:t>
            </a:r>
          </a:p>
          <a:p>
            <a:pPr algn="ctr">
              <a:spcBef>
                <a:spcPct val="50000"/>
              </a:spcBef>
            </a:pPr>
            <a:r>
              <a:rPr lang="ru-RU" altLang="ru-RU" b="1">
                <a:latin typeface="Bookman Old Style" pitchFamily="18" charset="0"/>
              </a:rPr>
              <a:t>Р</a:t>
            </a:r>
          </a:p>
          <a:p>
            <a:pPr algn="ctr">
              <a:spcBef>
                <a:spcPct val="50000"/>
              </a:spcBef>
            </a:pPr>
            <a:r>
              <a:rPr lang="ru-RU" altLang="ru-RU" b="1">
                <a:latin typeface="Bookman Old Style" pitchFamily="18" charset="0"/>
              </a:rPr>
              <a:t>О</a:t>
            </a:r>
          </a:p>
          <a:p>
            <a:pPr algn="ctr">
              <a:spcBef>
                <a:spcPct val="50000"/>
              </a:spcBef>
            </a:pPr>
            <a:r>
              <a:rPr lang="ru-RU" altLang="ru-RU" b="1">
                <a:latin typeface="Bookman Old Style" pitchFamily="18" charset="0"/>
              </a:rPr>
              <a:t>В</a:t>
            </a:r>
          </a:p>
          <a:p>
            <a:pPr algn="ctr">
              <a:spcBef>
                <a:spcPct val="50000"/>
              </a:spcBef>
            </a:pPr>
            <a:r>
              <a:rPr lang="ru-RU" altLang="ru-RU" b="1">
                <a:latin typeface="Bookman Old Style" pitchFamily="18" charset="0"/>
              </a:rPr>
              <a:t>Ь</a:t>
            </a:r>
          </a:p>
        </p:txBody>
      </p:sp>
      <p:sp>
        <p:nvSpPr>
          <p:cNvPr id="43064" name="Text Box 56"/>
          <p:cNvSpPr txBox="1">
            <a:spLocks noChangeArrowheads="1"/>
          </p:cNvSpPr>
          <p:nvPr/>
        </p:nvSpPr>
        <p:spPr bwMode="auto">
          <a:xfrm>
            <a:off x="2124075" y="2492375"/>
            <a:ext cx="504825" cy="2843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altLang="ru-RU" b="1">
                <a:latin typeface="Bookman Old Style" pitchFamily="18" charset="0"/>
              </a:rPr>
              <a:t>Ж</a:t>
            </a:r>
          </a:p>
          <a:p>
            <a:pPr algn="ctr">
              <a:spcBef>
                <a:spcPct val="50000"/>
              </a:spcBef>
            </a:pPr>
            <a:r>
              <a:rPr lang="ru-RU" altLang="ru-RU" b="1">
                <a:latin typeface="Bookman Old Style" pitchFamily="18" charset="0"/>
              </a:rPr>
              <a:t>Е</a:t>
            </a:r>
          </a:p>
          <a:p>
            <a:pPr algn="ctr">
              <a:spcBef>
                <a:spcPct val="50000"/>
              </a:spcBef>
            </a:pPr>
            <a:r>
              <a:rPr lang="ru-RU" altLang="ru-RU" b="1">
                <a:latin typeface="Bookman Old Style" pitchFamily="18" charset="0"/>
              </a:rPr>
              <a:t>Л</a:t>
            </a:r>
          </a:p>
          <a:p>
            <a:pPr algn="ctr">
              <a:spcBef>
                <a:spcPct val="50000"/>
              </a:spcBef>
            </a:pPr>
            <a:r>
              <a:rPr lang="ru-RU" altLang="ru-RU" b="1">
                <a:latin typeface="Bookman Old Style" pitchFamily="18" charset="0"/>
              </a:rPr>
              <a:t>У</a:t>
            </a:r>
          </a:p>
          <a:p>
            <a:pPr algn="ctr">
              <a:spcBef>
                <a:spcPct val="50000"/>
              </a:spcBef>
            </a:pPr>
            <a:r>
              <a:rPr lang="ru-RU" altLang="ru-RU" b="1">
                <a:latin typeface="Bookman Old Style" pitchFamily="18" charset="0"/>
              </a:rPr>
              <a:t>Д</a:t>
            </a:r>
          </a:p>
          <a:p>
            <a:pPr algn="ctr">
              <a:spcBef>
                <a:spcPct val="50000"/>
              </a:spcBef>
            </a:pPr>
            <a:r>
              <a:rPr lang="ru-RU" altLang="ru-RU" b="1">
                <a:latin typeface="Bookman Old Style" pitchFamily="18" charset="0"/>
              </a:rPr>
              <a:t>О</a:t>
            </a:r>
          </a:p>
          <a:p>
            <a:pPr algn="ctr">
              <a:spcBef>
                <a:spcPct val="50000"/>
              </a:spcBef>
            </a:pPr>
            <a:r>
              <a:rPr lang="ru-RU" altLang="ru-RU" b="1">
                <a:latin typeface="Bookman Old Style" pitchFamily="18" charset="0"/>
              </a:rPr>
              <a:t>К</a:t>
            </a:r>
          </a:p>
        </p:txBody>
      </p:sp>
      <p:sp>
        <p:nvSpPr>
          <p:cNvPr id="43065" name="Text Box 57"/>
          <p:cNvSpPr txBox="1">
            <a:spLocks noChangeArrowheads="1"/>
          </p:cNvSpPr>
          <p:nvPr/>
        </p:nvSpPr>
        <p:spPr bwMode="auto">
          <a:xfrm>
            <a:off x="2627313" y="2492375"/>
            <a:ext cx="504825" cy="1604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altLang="ru-RU" b="1">
                <a:latin typeface="Bookman Old Style" pitchFamily="18" charset="0"/>
              </a:rPr>
              <a:t>Г</a:t>
            </a:r>
          </a:p>
          <a:p>
            <a:pPr algn="ctr">
              <a:spcBef>
                <a:spcPct val="50000"/>
              </a:spcBef>
            </a:pPr>
            <a:r>
              <a:rPr lang="ru-RU" altLang="ru-RU" b="1">
                <a:latin typeface="Bookman Old Style" pitchFamily="18" charset="0"/>
              </a:rPr>
              <a:t>Л</a:t>
            </a:r>
          </a:p>
          <a:p>
            <a:pPr algn="ctr">
              <a:spcBef>
                <a:spcPct val="50000"/>
              </a:spcBef>
            </a:pPr>
            <a:r>
              <a:rPr lang="ru-RU" altLang="ru-RU" b="1">
                <a:latin typeface="Bookman Old Style" pitchFamily="18" charset="0"/>
              </a:rPr>
              <a:t>А</a:t>
            </a:r>
          </a:p>
          <a:p>
            <a:pPr algn="ctr">
              <a:spcBef>
                <a:spcPct val="50000"/>
              </a:spcBef>
            </a:pPr>
            <a:r>
              <a:rPr lang="ru-RU" altLang="ru-RU" b="1">
                <a:latin typeface="Bookman Old Style" pitchFamily="18" charset="0"/>
              </a:rPr>
              <a:t>З</a:t>
            </a:r>
          </a:p>
        </p:txBody>
      </p:sp>
      <p:sp>
        <p:nvSpPr>
          <p:cNvPr id="43066" name="Text Box 58"/>
          <p:cNvSpPr txBox="1">
            <a:spLocks noChangeArrowheads="1"/>
          </p:cNvSpPr>
          <p:nvPr/>
        </p:nvSpPr>
        <p:spPr bwMode="auto">
          <a:xfrm>
            <a:off x="3132138" y="2492375"/>
            <a:ext cx="504825" cy="2430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altLang="ru-RU" b="1">
                <a:latin typeface="Bookman Old Style" pitchFamily="18" charset="0"/>
              </a:rPr>
              <a:t>Л</a:t>
            </a:r>
          </a:p>
          <a:p>
            <a:pPr algn="ctr">
              <a:spcBef>
                <a:spcPct val="50000"/>
              </a:spcBef>
            </a:pPr>
            <a:r>
              <a:rPr lang="ru-RU" altLang="ru-RU" b="1">
                <a:latin typeface="Bookman Old Style" pitchFamily="18" charset="0"/>
              </a:rPr>
              <a:t>Е</a:t>
            </a:r>
          </a:p>
          <a:p>
            <a:pPr algn="ctr">
              <a:spcBef>
                <a:spcPct val="50000"/>
              </a:spcBef>
            </a:pPr>
            <a:r>
              <a:rPr lang="ru-RU" altLang="ru-RU" b="1">
                <a:latin typeface="Bookman Old Style" pitchFamily="18" charset="0"/>
              </a:rPr>
              <a:t>Г</a:t>
            </a:r>
          </a:p>
          <a:p>
            <a:pPr algn="ctr">
              <a:spcBef>
                <a:spcPct val="50000"/>
              </a:spcBef>
            </a:pPr>
            <a:r>
              <a:rPr lang="ru-RU" altLang="ru-RU" b="1">
                <a:latin typeface="Bookman Old Style" pitchFamily="18" charset="0"/>
              </a:rPr>
              <a:t>К</a:t>
            </a:r>
          </a:p>
          <a:p>
            <a:pPr algn="ctr">
              <a:spcBef>
                <a:spcPct val="50000"/>
              </a:spcBef>
            </a:pPr>
            <a:r>
              <a:rPr lang="ru-RU" altLang="ru-RU" b="1">
                <a:latin typeface="Bookman Old Style" pitchFamily="18" charset="0"/>
              </a:rPr>
              <a:t>И</a:t>
            </a:r>
          </a:p>
          <a:p>
            <a:pPr algn="ctr">
              <a:spcBef>
                <a:spcPct val="50000"/>
              </a:spcBef>
            </a:pPr>
            <a:r>
              <a:rPr lang="ru-RU" altLang="ru-RU" b="1">
                <a:latin typeface="Bookman Old Style" pitchFamily="18" charset="0"/>
              </a:rPr>
              <a:t>Е</a:t>
            </a:r>
          </a:p>
        </p:txBody>
      </p:sp>
      <p:sp>
        <p:nvSpPr>
          <p:cNvPr id="43067" name="Text Box 59"/>
          <p:cNvSpPr txBox="1">
            <a:spLocks noChangeArrowheads="1"/>
          </p:cNvSpPr>
          <p:nvPr/>
        </p:nvSpPr>
        <p:spPr bwMode="auto">
          <a:xfrm>
            <a:off x="3708400" y="2060575"/>
            <a:ext cx="504825" cy="1192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altLang="ru-RU" b="1">
                <a:latin typeface="Bookman Old Style" pitchFamily="18" charset="0"/>
              </a:rPr>
              <a:t>Р</a:t>
            </a:r>
          </a:p>
          <a:p>
            <a:pPr algn="ctr">
              <a:spcBef>
                <a:spcPct val="50000"/>
              </a:spcBef>
            </a:pPr>
            <a:r>
              <a:rPr lang="ru-RU" altLang="ru-RU" b="1">
                <a:latin typeface="Bookman Old Style" pitchFamily="18" charset="0"/>
              </a:rPr>
              <a:t>О</a:t>
            </a:r>
          </a:p>
          <a:p>
            <a:pPr algn="ctr">
              <a:spcBef>
                <a:spcPct val="50000"/>
              </a:spcBef>
            </a:pPr>
            <a:r>
              <a:rPr lang="ru-RU" altLang="ru-RU" b="1">
                <a:latin typeface="Bookman Old Style" pitchFamily="18" charset="0"/>
              </a:rPr>
              <a:t>Т</a:t>
            </a:r>
          </a:p>
        </p:txBody>
      </p:sp>
      <p:sp>
        <p:nvSpPr>
          <p:cNvPr id="43071" name="Text Box 63"/>
          <p:cNvSpPr txBox="1">
            <a:spLocks noChangeArrowheads="1"/>
          </p:cNvSpPr>
          <p:nvPr/>
        </p:nvSpPr>
        <p:spPr bwMode="auto">
          <a:xfrm>
            <a:off x="1116013" y="620713"/>
            <a:ext cx="7345362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altLang="ru-RU" sz="3200" b="1" dirty="0">
                <a:solidFill>
                  <a:schemeClr val="folHlink"/>
                </a:solidFill>
                <a:latin typeface="Bookman Old Style" pitchFamily="18" charset="0"/>
              </a:rPr>
              <a:t>Кроссворд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67222" y="2331042"/>
            <a:ext cx="3114083" cy="3114083"/>
          </a:xfrm>
          <a:prstGeom prst="rect">
            <a:avLst/>
          </a:prstGeom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430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1000"/>
                                        <p:tgtEl>
                                          <p:spTgt spid="430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1000"/>
                                        <p:tgtEl>
                                          <p:spTgt spid="430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1000"/>
                                        <p:tgtEl>
                                          <p:spTgt spid="430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1000"/>
                                        <p:tgtEl>
                                          <p:spTgt spid="430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1000"/>
                                        <p:tgtEl>
                                          <p:spTgt spid="430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7" dur="2000"/>
                                        <p:tgtEl>
                                          <p:spTgt spid="430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000"/>
                            </p:stCondLst>
                            <p:childTnLst>
                              <p:par>
                                <p:cTn id="3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062" grpId="0"/>
      <p:bldP spid="43063" grpId="0"/>
      <p:bldP spid="43064" grpId="0"/>
      <p:bldP spid="43065" grpId="0"/>
      <p:bldP spid="43066" grpId="0"/>
      <p:bldP spid="4306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52" name="Picture 8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61" t="7651" r="10502" b="6688"/>
          <a:stretch/>
        </p:blipFill>
        <p:spPr bwMode="auto">
          <a:xfrm>
            <a:off x="611560" y="404664"/>
            <a:ext cx="7992888" cy="57606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53" name="Picture 9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799" b="3290"/>
          <a:stretch/>
        </p:blipFill>
        <p:spPr bwMode="auto">
          <a:xfrm>
            <a:off x="6463275" y="1340768"/>
            <a:ext cx="896277" cy="1800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54" name="Picture 10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6964"/>
          <a:stretch/>
        </p:blipFill>
        <p:spPr bwMode="auto">
          <a:xfrm>
            <a:off x="1763688" y="1340769"/>
            <a:ext cx="1008112" cy="20882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9" name="Text Box 5"/>
          <p:cNvSpPr txBox="1">
            <a:spLocks noChangeArrowheads="1"/>
          </p:cNvSpPr>
          <p:nvPr/>
        </p:nvSpPr>
        <p:spPr bwMode="auto">
          <a:xfrm>
            <a:off x="1043608" y="620713"/>
            <a:ext cx="7345362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altLang="ru-RU" sz="3200" b="1" dirty="0" smtClean="0">
                <a:solidFill>
                  <a:schemeClr val="folHlink"/>
                </a:solidFill>
                <a:latin typeface="Bookman Old Style" pitchFamily="18" charset="0"/>
              </a:rPr>
              <a:t>Работа в группах</a:t>
            </a:r>
            <a:endParaRPr lang="ru-RU" altLang="ru-RU" sz="3200" b="1" dirty="0">
              <a:solidFill>
                <a:schemeClr val="folHlink"/>
              </a:solidFill>
              <a:latin typeface="Bookman Old Style" pitchFamily="18" charset="0"/>
            </a:endParaRPr>
          </a:p>
        </p:txBody>
      </p:sp>
      <p:sp>
        <p:nvSpPr>
          <p:cNvPr id="6150" name="Text Box 6"/>
          <p:cNvSpPr txBox="1">
            <a:spLocks noChangeArrowheads="1"/>
          </p:cNvSpPr>
          <p:nvPr/>
        </p:nvSpPr>
        <p:spPr bwMode="auto">
          <a:xfrm>
            <a:off x="251520" y="1844824"/>
            <a:ext cx="8568952" cy="48320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457200" indent="-457200">
              <a:spcBef>
                <a:spcPct val="50000"/>
              </a:spcBef>
              <a:buAutoNum type="arabicPeriod"/>
            </a:pPr>
            <a:r>
              <a:rPr lang="ru-RU" altLang="ru-RU" sz="3200" b="1" dirty="0" smtClean="0">
                <a:latin typeface="Bookman Old Style" pitchFamily="18" charset="0"/>
              </a:rPr>
              <a:t>Опорно-двигательная система человека (общая информация)</a:t>
            </a:r>
          </a:p>
          <a:p>
            <a:pPr marL="457200" indent="-457200">
              <a:spcBef>
                <a:spcPct val="50000"/>
              </a:spcBef>
              <a:buAutoNum type="arabicPeriod"/>
            </a:pPr>
            <a:r>
              <a:rPr lang="ru-RU" altLang="ru-RU" sz="3200" dirty="0" smtClean="0">
                <a:latin typeface="Bookman Old Style" pitchFamily="18" charset="0"/>
              </a:rPr>
              <a:t>Это интересно! (интересные факты)</a:t>
            </a:r>
          </a:p>
          <a:p>
            <a:pPr marL="457200" indent="-457200">
              <a:spcBef>
                <a:spcPct val="50000"/>
              </a:spcBef>
              <a:buAutoNum type="arabicPeriod"/>
            </a:pPr>
            <a:r>
              <a:rPr lang="ru-RU" altLang="ru-RU" sz="3200" b="1" dirty="0" smtClean="0">
                <a:latin typeface="Bookman Old Style" pitchFamily="18" charset="0"/>
              </a:rPr>
              <a:t>Хорошая осанка – залог здоровья! (упражнения)</a:t>
            </a:r>
          </a:p>
          <a:p>
            <a:pPr marL="457200" indent="-457200">
              <a:spcBef>
                <a:spcPct val="50000"/>
              </a:spcBef>
              <a:buAutoNum type="arabicPeriod"/>
            </a:pPr>
            <a:r>
              <a:rPr lang="ru-RU" altLang="ru-RU" sz="3200" dirty="0" smtClean="0">
                <a:latin typeface="Bookman Old Style" pitchFamily="18" charset="0"/>
              </a:rPr>
              <a:t>Правила в рисунках и символах (значки с правилами)</a:t>
            </a:r>
          </a:p>
          <a:p>
            <a:pPr marL="457200" indent="-457200">
              <a:spcBef>
                <a:spcPct val="50000"/>
              </a:spcBef>
              <a:buAutoNum type="arabicPeriod"/>
            </a:pPr>
            <a:endParaRPr lang="ru-RU" altLang="ru-RU" sz="2400" dirty="0" smtClean="0">
              <a:latin typeface="Bookman Old Style" pitchFamily="18" charset="0"/>
            </a:endParaRPr>
          </a:p>
        </p:txBody>
      </p:sp>
      <p:pic>
        <p:nvPicPr>
          <p:cNvPr id="4608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13030" y="281938"/>
            <a:ext cx="1571066" cy="14188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41102310"/>
      </p:ext>
    </p:extLst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9" name="Text Box 5"/>
          <p:cNvSpPr txBox="1">
            <a:spLocks noChangeArrowheads="1"/>
          </p:cNvSpPr>
          <p:nvPr/>
        </p:nvSpPr>
        <p:spPr bwMode="auto">
          <a:xfrm>
            <a:off x="1043608" y="620713"/>
            <a:ext cx="7345362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altLang="ru-RU" sz="3200" b="1" dirty="0" smtClean="0">
                <a:solidFill>
                  <a:schemeClr val="folHlink"/>
                </a:solidFill>
                <a:latin typeface="Bookman Old Style" pitchFamily="18" charset="0"/>
              </a:rPr>
              <a:t>Правила работы в группах</a:t>
            </a:r>
            <a:endParaRPr lang="ru-RU" altLang="ru-RU" sz="3200" b="1" dirty="0">
              <a:solidFill>
                <a:schemeClr val="folHlink"/>
              </a:solidFill>
              <a:latin typeface="Bookman Old Style" pitchFamily="18" charset="0"/>
            </a:endParaRPr>
          </a:p>
        </p:txBody>
      </p:sp>
      <p:sp>
        <p:nvSpPr>
          <p:cNvPr id="6150" name="Text Box 6"/>
          <p:cNvSpPr txBox="1">
            <a:spLocks noChangeArrowheads="1"/>
          </p:cNvSpPr>
          <p:nvPr/>
        </p:nvSpPr>
        <p:spPr bwMode="auto">
          <a:xfrm>
            <a:off x="179512" y="1700808"/>
            <a:ext cx="8568952" cy="41549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457200" indent="-457200">
              <a:spcBef>
                <a:spcPct val="50000"/>
              </a:spcBef>
              <a:buAutoNum type="arabicPeriod"/>
            </a:pPr>
            <a:r>
              <a:rPr lang="ru-RU" altLang="ru-RU" sz="2400" dirty="0" smtClean="0">
                <a:latin typeface="Bookman Old Style" pitchFamily="18" charset="0"/>
              </a:rPr>
              <a:t>Распределите роли (капитан, художник, редактор, выступающий, </a:t>
            </a:r>
            <a:r>
              <a:rPr lang="ru-RU" altLang="ru-RU" sz="2400" dirty="0" err="1" smtClean="0">
                <a:latin typeface="Bookman Old Style" pitchFamily="18" charset="0"/>
              </a:rPr>
              <a:t>таймингер</a:t>
            </a:r>
            <a:r>
              <a:rPr lang="ru-RU" altLang="ru-RU" sz="2400" dirty="0" smtClean="0">
                <a:latin typeface="Bookman Old Style" pitchFamily="18" charset="0"/>
              </a:rPr>
              <a:t> и </a:t>
            </a:r>
            <a:r>
              <a:rPr lang="ru-RU" altLang="ru-RU" sz="2400" dirty="0" err="1" smtClean="0">
                <a:latin typeface="Bookman Old Style" pitchFamily="18" charset="0"/>
              </a:rPr>
              <a:t>др</a:t>
            </a:r>
            <a:r>
              <a:rPr lang="ru-RU" altLang="ru-RU" sz="2400" dirty="0" smtClean="0">
                <a:latin typeface="Bookman Old Style" pitchFamily="18" charset="0"/>
              </a:rPr>
              <a:t>) </a:t>
            </a:r>
            <a:r>
              <a:rPr lang="ru-RU" altLang="ru-RU" sz="2400" dirty="0" smtClean="0">
                <a:solidFill>
                  <a:srgbClr val="FF0000"/>
                </a:solidFill>
                <a:latin typeface="Bookman Old Style" pitchFamily="18" charset="0"/>
              </a:rPr>
              <a:t>– 1 минута</a:t>
            </a:r>
          </a:p>
          <a:p>
            <a:pPr marL="457200" indent="-457200">
              <a:spcBef>
                <a:spcPct val="50000"/>
              </a:spcBef>
              <a:buAutoNum type="arabicPeriod"/>
            </a:pPr>
            <a:r>
              <a:rPr lang="ru-RU" altLang="ru-RU" sz="2400" dirty="0" smtClean="0">
                <a:latin typeface="Bookman Old Style" pitchFamily="18" charset="0"/>
              </a:rPr>
              <a:t>Прочитайте задание </a:t>
            </a:r>
            <a:r>
              <a:rPr lang="ru-RU" altLang="ru-RU" sz="2400" dirty="0" smtClean="0">
                <a:solidFill>
                  <a:srgbClr val="FF0000"/>
                </a:solidFill>
                <a:latin typeface="Bookman Old Style" pitchFamily="18" charset="0"/>
              </a:rPr>
              <a:t>– 5 минут</a:t>
            </a:r>
          </a:p>
          <a:p>
            <a:pPr marL="457200" indent="-457200">
              <a:spcBef>
                <a:spcPct val="50000"/>
              </a:spcBef>
              <a:buAutoNum type="arabicPeriod"/>
            </a:pPr>
            <a:r>
              <a:rPr lang="ru-RU" altLang="ru-RU" sz="2400" dirty="0" smtClean="0">
                <a:latin typeface="Bookman Old Style" pitchFamily="18" charset="0"/>
              </a:rPr>
              <a:t>Работа по теме (подбор и размещение материала, подготовка к выступлению) – </a:t>
            </a:r>
            <a:r>
              <a:rPr lang="ru-RU" altLang="ru-RU" sz="2400" dirty="0" smtClean="0">
                <a:solidFill>
                  <a:srgbClr val="FF0000"/>
                </a:solidFill>
                <a:latin typeface="Bookman Old Style" pitchFamily="18" charset="0"/>
              </a:rPr>
              <a:t>15 минут</a:t>
            </a:r>
          </a:p>
          <a:p>
            <a:pPr marL="457200" indent="-457200">
              <a:spcBef>
                <a:spcPct val="50000"/>
              </a:spcBef>
              <a:buAutoNum type="arabicPeriod"/>
            </a:pPr>
            <a:r>
              <a:rPr lang="ru-RU" altLang="ru-RU" sz="2400" dirty="0" smtClean="0">
                <a:latin typeface="Bookman Old Style" pitchFamily="18" charset="0"/>
              </a:rPr>
              <a:t>Презентация проекта (коротко основная информация по теме, анализ выполнения работы, самооценка) - </a:t>
            </a:r>
            <a:r>
              <a:rPr lang="ru-RU" altLang="ru-RU" sz="2400" dirty="0" smtClean="0">
                <a:solidFill>
                  <a:srgbClr val="FF0000"/>
                </a:solidFill>
                <a:latin typeface="Bookman Old Style" pitchFamily="18" charset="0"/>
              </a:rPr>
              <a:t>3 минуты </a:t>
            </a:r>
            <a:endParaRPr lang="ru-RU" altLang="ru-RU" sz="2400" dirty="0" smtClean="0">
              <a:latin typeface="Bookman Old Style" pitchFamily="18" charset="0"/>
            </a:endParaRPr>
          </a:p>
          <a:p>
            <a:pPr marL="457200" indent="-457200">
              <a:spcBef>
                <a:spcPct val="50000"/>
              </a:spcBef>
              <a:buAutoNum type="arabicPeriod"/>
            </a:pPr>
            <a:r>
              <a:rPr lang="ru-RU" altLang="ru-RU" sz="2400" dirty="0" smtClean="0">
                <a:latin typeface="Bookman Old Style" pitchFamily="18" charset="0"/>
              </a:rPr>
              <a:t>Вопросы группе (2 вопроса) – </a:t>
            </a:r>
            <a:r>
              <a:rPr lang="ru-RU" altLang="ru-RU" sz="2400" dirty="0" smtClean="0">
                <a:solidFill>
                  <a:srgbClr val="FF0000"/>
                </a:solidFill>
                <a:latin typeface="Bookman Old Style" pitchFamily="18" charset="0"/>
              </a:rPr>
              <a:t>1 минута</a:t>
            </a:r>
          </a:p>
        </p:txBody>
      </p:sp>
    </p:spTree>
    <p:extLst>
      <p:ext uri="{BB962C8B-B14F-4D97-AF65-F5344CB8AC3E}">
        <p14:creationId xmlns:p14="http://schemas.microsoft.com/office/powerpoint/2010/main" val="851203693"/>
      </p:ext>
    </p:extLst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9" name="Text Box 5"/>
          <p:cNvSpPr txBox="1">
            <a:spLocks noChangeArrowheads="1"/>
          </p:cNvSpPr>
          <p:nvPr/>
        </p:nvSpPr>
        <p:spPr bwMode="auto">
          <a:xfrm>
            <a:off x="1043608" y="620713"/>
            <a:ext cx="7345362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altLang="ru-RU" sz="3200" b="1" dirty="0" smtClean="0">
                <a:solidFill>
                  <a:schemeClr val="folHlink"/>
                </a:solidFill>
                <a:latin typeface="Bookman Old Style" pitchFamily="18" charset="0"/>
              </a:rPr>
              <a:t>Таймер</a:t>
            </a:r>
            <a:endParaRPr lang="ru-RU" altLang="ru-RU" sz="3200" b="1" dirty="0">
              <a:solidFill>
                <a:schemeClr val="folHlink"/>
              </a:solidFill>
              <a:latin typeface="Bookman Old Style" pitchFamily="18" charset="0"/>
            </a:endParaRPr>
          </a:p>
        </p:txBody>
      </p:sp>
      <p:sp>
        <p:nvSpPr>
          <p:cNvPr id="6150" name="Text Box 6"/>
          <p:cNvSpPr txBox="1">
            <a:spLocks noChangeArrowheads="1"/>
          </p:cNvSpPr>
          <p:nvPr/>
        </p:nvSpPr>
        <p:spPr bwMode="auto">
          <a:xfrm>
            <a:off x="179512" y="1700808"/>
            <a:ext cx="8568952" cy="769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457200" indent="-457200" algn="ctr">
              <a:spcBef>
                <a:spcPct val="50000"/>
              </a:spcBef>
              <a:buAutoNum type="arabicPeriod"/>
            </a:pPr>
            <a:r>
              <a:rPr lang="ru-RU" altLang="ru-RU" sz="4400" dirty="0" smtClean="0">
                <a:solidFill>
                  <a:srgbClr val="0070C0"/>
                </a:solidFill>
                <a:latin typeface="Bookman Old Style" pitchFamily="18" charset="0"/>
              </a:rPr>
              <a:t>Распределение ролей</a:t>
            </a: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9509" y="2924944"/>
            <a:ext cx="5308958" cy="15336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7253650"/>
      </p:ext>
    </p:extLst>
  </p:cSld>
  <p:clrMapOvr>
    <a:masterClrMapping/>
  </p:clrMapOvr>
  <p:transition advTm="60000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9" name="Text Box 5"/>
          <p:cNvSpPr txBox="1">
            <a:spLocks noChangeArrowheads="1"/>
          </p:cNvSpPr>
          <p:nvPr/>
        </p:nvSpPr>
        <p:spPr bwMode="auto">
          <a:xfrm>
            <a:off x="1043608" y="620713"/>
            <a:ext cx="7345362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altLang="ru-RU" sz="3200" b="1" dirty="0" smtClean="0">
                <a:solidFill>
                  <a:schemeClr val="folHlink"/>
                </a:solidFill>
                <a:latin typeface="Bookman Old Style" pitchFamily="18" charset="0"/>
              </a:rPr>
              <a:t>Таймер</a:t>
            </a:r>
            <a:endParaRPr lang="ru-RU" altLang="ru-RU" sz="3200" b="1" dirty="0">
              <a:solidFill>
                <a:schemeClr val="folHlink"/>
              </a:solidFill>
              <a:latin typeface="Bookman Old Style" pitchFamily="18" charset="0"/>
            </a:endParaRPr>
          </a:p>
        </p:txBody>
      </p:sp>
      <p:sp>
        <p:nvSpPr>
          <p:cNvPr id="6150" name="Text Box 6"/>
          <p:cNvSpPr txBox="1">
            <a:spLocks noChangeArrowheads="1"/>
          </p:cNvSpPr>
          <p:nvPr/>
        </p:nvSpPr>
        <p:spPr bwMode="auto">
          <a:xfrm>
            <a:off x="179512" y="1700808"/>
            <a:ext cx="8568952" cy="769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altLang="ru-RU" sz="4400" dirty="0" smtClean="0">
                <a:solidFill>
                  <a:srgbClr val="0070C0"/>
                </a:solidFill>
                <a:latin typeface="Bookman Old Style" pitchFamily="18" charset="0"/>
              </a:rPr>
              <a:t>2. Чтение задания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1720" y="2836574"/>
            <a:ext cx="5185812" cy="14981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7620682"/>
      </p:ext>
    </p:extLst>
  </p:cSld>
  <p:clrMapOvr>
    <a:masterClrMapping/>
  </p:clrMapOvr>
  <p:transition advTm="300000">
    <p:wedge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9" name="Text Box 5"/>
          <p:cNvSpPr txBox="1">
            <a:spLocks noChangeArrowheads="1"/>
          </p:cNvSpPr>
          <p:nvPr/>
        </p:nvSpPr>
        <p:spPr bwMode="auto">
          <a:xfrm>
            <a:off x="1043608" y="620713"/>
            <a:ext cx="7345362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altLang="ru-RU" sz="3200" b="1" dirty="0" smtClean="0">
                <a:solidFill>
                  <a:schemeClr val="folHlink"/>
                </a:solidFill>
                <a:latin typeface="Bookman Old Style" pitchFamily="18" charset="0"/>
              </a:rPr>
              <a:t>Таймер</a:t>
            </a:r>
            <a:endParaRPr lang="ru-RU" altLang="ru-RU" sz="3200" b="1" dirty="0">
              <a:solidFill>
                <a:schemeClr val="folHlink"/>
              </a:solidFill>
              <a:latin typeface="Bookman Old Style" pitchFamily="18" charset="0"/>
            </a:endParaRPr>
          </a:p>
        </p:txBody>
      </p:sp>
      <p:sp>
        <p:nvSpPr>
          <p:cNvPr id="6150" name="Text Box 6"/>
          <p:cNvSpPr txBox="1">
            <a:spLocks noChangeArrowheads="1"/>
          </p:cNvSpPr>
          <p:nvPr/>
        </p:nvSpPr>
        <p:spPr bwMode="auto">
          <a:xfrm>
            <a:off x="320140" y="1667603"/>
            <a:ext cx="8568952" cy="769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altLang="ru-RU" sz="4400" dirty="0" smtClean="0">
                <a:solidFill>
                  <a:srgbClr val="0070C0"/>
                </a:solidFill>
                <a:latin typeface="Bookman Old Style" pitchFamily="18" charset="0"/>
              </a:rPr>
              <a:t>3. Работа по теме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4290" y="2669701"/>
            <a:ext cx="5543997" cy="16015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7223653"/>
      </p:ext>
    </p:extLst>
  </p:cSld>
  <p:clrMapOvr>
    <a:masterClrMapping/>
  </p:clrMapOvr>
  <p:transition advTm="900000">
    <p:wedge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Студия">
  <a:themeElements>
    <a:clrScheme name="Студия 1">
      <a:dk1>
        <a:srgbClr val="000000"/>
      </a:dk1>
      <a:lt1>
        <a:srgbClr val="FFFFFF"/>
      </a:lt1>
      <a:dk2>
        <a:srgbClr val="336666"/>
      </a:dk2>
      <a:lt2>
        <a:srgbClr val="CCCC99"/>
      </a:lt2>
      <a:accent1>
        <a:srgbClr val="97CDCC"/>
      </a:accent1>
      <a:accent2>
        <a:srgbClr val="D6E0E0"/>
      </a:accent2>
      <a:accent3>
        <a:srgbClr val="FFFFFF"/>
      </a:accent3>
      <a:accent4>
        <a:srgbClr val="000000"/>
      </a:accent4>
      <a:accent5>
        <a:srgbClr val="C9E3E2"/>
      </a:accent5>
      <a:accent6>
        <a:srgbClr val="C2CBCB"/>
      </a:accent6>
      <a:hlink>
        <a:srgbClr val="99CC00"/>
      </a:hlink>
      <a:folHlink>
        <a:srgbClr val="336666"/>
      </a:folHlink>
    </a:clrScheme>
    <a:fontScheme name="Студия">
      <a:majorFont>
        <a:latin typeface="Arial Black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Студия 1">
        <a:dk1>
          <a:srgbClr val="000000"/>
        </a:dk1>
        <a:lt1>
          <a:srgbClr val="FFFFFF"/>
        </a:lt1>
        <a:dk2>
          <a:srgbClr val="336666"/>
        </a:dk2>
        <a:lt2>
          <a:srgbClr val="CCCC99"/>
        </a:lt2>
        <a:accent1>
          <a:srgbClr val="97CDCC"/>
        </a:accent1>
        <a:accent2>
          <a:srgbClr val="D6E0E0"/>
        </a:accent2>
        <a:accent3>
          <a:srgbClr val="FFFFFF"/>
        </a:accent3>
        <a:accent4>
          <a:srgbClr val="000000"/>
        </a:accent4>
        <a:accent5>
          <a:srgbClr val="C9E3E2"/>
        </a:accent5>
        <a:accent6>
          <a:srgbClr val="C2CBCB"/>
        </a:accent6>
        <a:hlink>
          <a:srgbClr val="99CC00"/>
        </a:hlink>
        <a:folHlink>
          <a:srgbClr val="3366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тудия 2">
        <a:dk1>
          <a:srgbClr val="000000"/>
        </a:dk1>
        <a:lt1>
          <a:srgbClr val="FFFFFF"/>
        </a:lt1>
        <a:dk2>
          <a:srgbClr val="3732A0"/>
        </a:dk2>
        <a:lt2>
          <a:srgbClr val="666699"/>
        </a:lt2>
        <a:accent1>
          <a:srgbClr val="CCCCFF"/>
        </a:accent1>
        <a:accent2>
          <a:srgbClr val="009999"/>
        </a:accent2>
        <a:accent3>
          <a:srgbClr val="FFFFFF"/>
        </a:accent3>
        <a:accent4>
          <a:srgbClr val="000000"/>
        </a:accent4>
        <a:accent5>
          <a:srgbClr val="E2E2FF"/>
        </a:accent5>
        <a:accent6>
          <a:srgbClr val="008A8A"/>
        </a:accent6>
        <a:hlink>
          <a:srgbClr val="3366CC"/>
        </a:hlink>
        <a:folHlink>
          <a:srgbClr val="9094B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тудия 3">
        <a:dk1>
          <a:srgbClr val="000000"/>
        </a:dk1>
        <a:lt1>
          <a:srgbClr val="FFFFFF"/>
        </a:lt1>
        <a:dk2>
          <a:srgbClr val="CD0505"/>
        </a:dk2>
        <a:lt2>
          <a:srgbClr val="5F5F5F"/>
        </a:lt2>
        <a:accent1>
          <a:srgbClr val="D2D5DE"/>
        </a:accent1>
        <a:accent2>
          <a:srgbClr val="D55757"/>
        </a:accent2>
        <a:accent3>
          <a:srgbClr val="FFFFFF"/>
        </a:accent3>
        <a:accent4>
          <a:srgbClr val="000000"/>
        </a:accent4>
        <a:accent5>
          <a:srgbClr val="E5E7EC"/>
        </a:accent5>
        <a:accent6>
          <a:srgbClr val="C14E4E"/>
        </a:accent6>
        <a:hlink>
          <a:srgbClr val="F42D1E"/>
        </a:hlink>
        <a:folHlink>
          <a:srgbClr val="7C849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тудия 4">
        <a:dk1>
          <a:srgbClr val="000000"/>
        </a:dk1>
        <a:lt1>
          <a:srgbClr val="FFFFFF"/>
        </a:lt1>
        <a:dk2>
          <a:srgbClr val="551A07"/>
        </a:dk2>
        <a:lt2>
          <a:srgbClr val="CC3300"/>
        </a:lt2>
        <a:accent1>
          <a:srgbClr val="F4B400"/>
        </a:accent1>
        <a:accent2>
          <a:srgbClr val="993300"/>
        </a:accent2>
        <a:accent3>
          <a:srgbClr val="FFFFFF"/>
        </a:accent3>
        <a:accent4>
          <a:srgbClr val="000000"/>
        </a:accent4>
        <a:accent5>
          <a:srgbClr val="F8D6AA"/>
        </a:accent5>
        <a:accent6>
          <a:srgbClr val="8A2D00"/>
        </a:accent6>
        <a:hlink>
          <a:srgbClr val="FF3300"/>
        </a:hlink>
        <a:folHlink>
          <a:srgbClr val="6666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тудия 5">
        <a:dk1>
          <a:srgbClr val="000000"/>
        </a:dk1>
        <a:lt1>
          <a:srgbClr val="FFFFFF"/>
        </a:lt1>
        <a:dk2>
          <a:srgbClr val="FF0000"/>
        </a:dk2>
        <a:lt2>
          <a:srgbClr val="FFCC00"/>
        </a:lt2>
        <a:accent1>
          <a:srgbClr val="66CCFF"/>
        </a:accent1>
        <a:accent2>
          <a:srgbClr val="009900"/>
        </a:accent2>
        <a:accent3>
          <a:srgbClr val="FFFFFF"/>
        </a:accent3>
        <a:accent4>
          <a:srgbClr val="000000"/>
        </a:accent4>
        <a:accent5>
          <a:srgbClr val="B8E2FF"/>
        </a:accent5>
        <a:accent6>
          <a:srgbClr val="008A00"/>
        </a:accent6>
        <a:hlink>
          <a:srgbClr val="FF3300"/>
        </a:hlink>
        <a:folHlink>
          <a:srgbClr val="6600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тудия 6">
        <a:dk1>
          <a:srgbClr val="666633"/>
        </a:dk1>
        <a:lt1>
          <a:srgbClr val="FFFFFF"/>
        </a:lt1>
        <a:dk2>
          <a:srgbClr val="000000"/>
        </a:dk2>
        <a:lt2>
          <a:srgbClr val="CC3300"/>
        </a:lt2>
        <a:accent1>
          <a:srgbClr val="808000"/>
        </a:accent1>
        <a:accent2>
          <a:srgbClr val="FF9900"/>
        </a:accent2>
        <a:accent3>
          <a:srgbClr val="AAAAAA"/>
        </a:accent3>
        <a:accent4>
          <a:srgbClr val="DADADA"/>
        </a:accent4>
        <a:accent5>
          <a:srgbClr val="C0C0AA"/>
        </a:accent5>
        <a:accent6>
          <a:srgbClr val="E78A00"/>
        </a:accent6>
        <a:hlink>
          <a:srgbClr val="CC6600"/>
        </a:hlink>
        <a:folHlink>
          <a:srgbClr val="434B1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тудия 7">
        <a:dk1>
          <a:srgbClr val="766997"/>
        </a:dk1>
        <a:lt1>
          <a:srgbClr val="FFFFFF"/>
        </a:lt1>
        <a:dk2>
          <a:srgbClr val="530901"/>
        </a:dk2>
        <a:lt2>
          <a:srgbClr val="FFFFFF"/>
        </a:lt2>
        <a:accent1>
          <a:srgbClr val="FF3300"/>
        </a:accent1>
        <a:accent2>
          <a:srgbClr val="CC6600"/>
        </a:accent2>
        <a:accent3>
          <a:srgbClr val="B3AAAA"/>
        </a:accent3>
        <a:accent4>
          <a:srgbClr val="DADADA"/>
        </a:accent4>
        <a:accent5>
          <a:srgbClr val="FFADAA"/>
        </a:accent5>
        <a:accent6>
          <a:srgbClr val="B95C00"/>
        </a:accent6>
        <a:hlink>
          <a:srgbClr val="FF9900"/>
        </a:hlink>
        <a:folHlink>
          <a:srgbClr val="9933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тудия 8">
        <a:dk1>
          <a:srgbClr val="666699"/>
        </a:dk1>
        <a:lt1>
          <a:srgbClr val="FFFFFF"/>
        </a:lt1>
        <a:dk2>
          <a:srgbClr val="4C004C"/>
        </a:dk2>
        <a:lt2>
          <a:srgbClr val="FFFFFF"/>
        </a:lt2>
        <a:accent1>
          <a:srgbClr val="0099CC"/>
        </a:accent1>
        <a:accent2>
          <a:srgbClr val="993366"/>
        </a:accent2>
        <a:accent3>
          <a:srgbClr val="B2AAB2"/>
        </a:accent3>
        <a:accent4>
          <a:srgbClr val="DADADA"/>
        </a:accent4>
        <a:accent5>
          <a:srgbClr val="AACAE2"/>
        </a:accent5>
        <a:accent6>
          <a:srgbClr val="8A2D5C"/>
        </a:accent6>
        <a:hlink>
          <a:srgbClr val="99CC00"/>
        </a:hlink>
        <a:folHlink>
          <a:srgbClr val="0066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тудия 9">
        <a:dk1>
          <a:srgbClr val="565682"/>
        </a:dk1>
        <a:lt1>
          <a:srgbClr val="FFFFFF"/>
        </a:lt1>
        <a:dk2>
          <a:srgbClr val="1E1551"/>
        </a:dk2>
        <a:lt2>
          <a:srgbClr val="CCFFFF"/>
        </a:lt2>
        <a:accent1>
          <a:srgbClr val="33CCCC"/>
        </a:accent1>
        <a:accent2>
          <a:srgbClr val="009999"/>
        </a:accent2>
        <a:accent3>
          <a:srgbClr val="ABAAB3"/>
        </a:accent3>
        <a:accent4>
          <a:srgbClr val="DADADA"/>
        </a:accent4>
        <a:accent5>
          <a:srgbClr val="ADE2E2"/>
        </a:accent5>
        <a:accent6>
          <a:srgbClr val="008A8A"/>
        </a:accent6>
        <a:hlink>
          <a:srgbClr val="FF9900"/>
        </a:hlink>
        <a:folHlink>
          <a:srgbClr val="00598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тудия 10">
        <a:dk1>
          <a:srgbClr val="CCCC99"/>
        </a:dk1>
        <a:lt1>
          <a:srgbClr val="FFFFFF"/>
        </a:lt1>
        <a:dk2>
          <a:srgbClr val="2E5D5C"/>
        </a:dk2>
        <a:lt2>
          <a:srgbClr val="FFFFFF"/>
        </a:lt2>
        <a:accent1>
          <a:srgbClr val="0099CC"/>
        </a:accent1>
        <a:accent2>
          <a:srgbClr val="D6E0E0"/>
        </a:accent2>
        <a:accent3>
          <a:srgbClr val="ADB6B5"/>
        </a:accent3>
        <a:accent4>
          <a:srgbClr val="DADADA"/>
        </a:accent4>
        <a:accent5>
          <a:srgbClr val="AACAE2"/>
        </a:accent5>
        <a:accent6>
          <a:srgbClr val="C2CBCB"/>
        </a:accent6>
        <a:hlink>
          <a:srgbClr val="CCCC99"/>
        </a:hlink>
        <a:folHlink>
          <a:srgbClr val="428A8C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Studio</Template>
  <TotalTime>733</TotalTime>
  <Words>295</Words>
  <Application>Microsoft Office PowerPoint</Application>
  <PresentationFormat>Экран (4:3)</PresentationFormat>
  <Paragraphs>84</Paragraphs>
  <Slides>12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Студия</vt:lpstr>
      <vt:lpstr>Раздел Мы и наше здоровье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1</dc:creator>
  <cp:lastModifiedBy>PC</cp:lastModifiedBy>
  <cp:revision>37</cp:revision>
  <dcterms:created xsi:type="dcterms:W3CDTF">2009-12-20T11:54:42Z</dcterms:created>
  <dcterms:modified xsi:type="dcterms:W3CDTF">2017-12-16T03:45:04Z</dcterms:modified>
</cp:coreProperties>
</file>